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1"/>
    <p:sldMasterId id="2147483743" r:id="rId2"/>
  </p:sldMasterIdLst>
  <p:notesMasterIdLst>
    <p:notesMasterId r:id="rId4"/>
  </p:notesMasterIdLst>
  <p:handoutMasterIdLst>
    <p:handoutMasterId r:id="rId5"/>
  </p:handoutMasterIdLst>
  <p:sldIdLst>
    <p:sldId id="264" r:id="rId3"/>
  </p:sldIdLst>
  <p:sldSz cx="43891200" cy="32918400"/>
  <p:notesSz cx="6858000" cy="9144000"/>
  <p:defaultTextStyle>
    <a:defPPr>
      <a:defRPr lang="en-US"/>
    </a:defPPr>
    <a:lvl1pPr marL="0" algn="l" defTabSz="4389339" rtl="0" eaLnBrk="1" latinLnBrk="0" hangingPunct="1">
      <a:defRPr sz="8641" kern="1200">
        <a:solidFill>
          <a:schemeClr val="tx1"/>
        </a:solidFill>
        <a:latin typeface="+mn-lt"/>
        <a:ea typeface="+mn-ea"/>
        <a:cs typeface="+mn-cs"/>
      </a:defRPr>
    </a:lvl1pPr>
    <a:lvl2pPr marL="2194670" algn="l" defTabSz="4389339" rtl="0" eaLnBrk="1" latinLnBrk="0" hangingPunct="1">
      <a:defRPr sz="8641" kern="1200">
        <a:solidFill>
          <a:schemeClr val="tx1"/>
        </a:solidFill>
        <a:latin typeface="+mn-lt"/>
        <a:ea typeface="+mn-ea"/>
        <a:cs typeface="+mn-cs"/>
      </a:defRPr>
    </a:lvl2pPr>
    <a:lvl3pPr marL="4389339" algn="l" defTabSz="4389339" rtl="0" eaLnBrk="1" latinLnBrk="0" hangingPunct="1">
      <a:defRPr sz="8641" kern="1200">
        <a:solidFill>
          <a:schemeClr val="tx1"/>
        </a:solidFill>
        <a:latin typeface="+mn-lt"/>
        <a:ea typeface="+mn-ea"/>
        <a:cs typeface="+mn-cs"/>
      </a:defRPr>
    </a:lvl3pPr>
    <a:lvl4pPr marL="6584009" algn="l" defTabSz="4389339" rtl="0" eaLnBrk="1" latinLnBrk="0" hangingPunct="1">
      <a:defRPr sz="8641" kern="1200">
        <a:solidFill>
          <a:schemeClr val="tx1"/>
        </a:solidFill>
        <a:latin typeface="+mn-lt"/>
        <a:ea typeface="+mn-ea"/>
        <a:cs typeface="+mn-cs"/>
      </a:defRPr>
    </a:lvl4pPr>
    <a:lvl5pPr marL="8778678" algn="l" defTabSz="4389339" rtl="0" eaLnBrk="1" latinLnBrk="0" hangingPunct="1">
      <a:defRPr sz="8641" kern="1200">
        <a:solidFill>
          <a:schemeClr val="tx1"/>
        </a:solidFill>
        <a:latin typeface="+mn-lt"/>
        <a:ea typeface="+mn-ea"/>
        <a:cs typeface="+mn-cs"/>
      </a:defRPr>
    </a:lvl5pPr>
    <a:lvl6pPr marL="10973348" algn="l" defTabSz="4389339" rtl="0" eaLnBrk="1" latinLnBrk="0" hangingPunct="1">
      <a:defRPr sz="8641" kern="1200">
        <a:solidFill>
          <a:schemeClr val="tx1"/>
        </a:solidFill>
        <a:latin typeface="+mn-lt"/>
        <a:ea typeface="+mn-ea"/>
        <a:cs typeface="+mn-cs"/>
      </a:defRPr>
    </a:lvl6pPr>
    <a:lvl7pPr marL="13168015" algn="l" defTabSz="4389339" rtl="0" eaLnBrk="1" latinLnBrk="0" hangingPunct="1">
      <a:defRPr sz="8641" kern="1200">
        <a:solidFill>
          <a:schemeClr val="tx1"/>
        </a:solidFill>
        <a:latin typeface="+mn-lt"/>
        <a:ea typeface="+mn-ea"/>
        <a:cs typeface="+mn-cs"/>
      </a:defRPr>
    </a:lvl7pPr>
    <a:lvl8pPr marL="15362687" algn="l" defTabSz="4389339" rtl="0" eaLnBrk="1" latinLnBrk="0" hangingPunct="1">
      <a:defRPr sz="8641" kern="1200">
        <a:solidFill>
          <a:schemeClr val="tx1"/>
        </a:solidFill>
        <a:latin typeface="+mn-lt"/>
        <a:ea typeface="+mn-ea"/>
        <a:cs typeface="+mn-cs"/>
      </a:defRPr>
    </a:lvl8pPr>
    <a:lvl9pPr marL="17557356" algn="l" defTabSz="4389339" rtl="0" eaLnBrk="1" latinLnBrk="0" hangingPunct="1">
      <a:defRPr sz="864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94" userDrawn="1">
          <p15:clr>
            <a:srgbClr val="A4A3A4"/>
          </p15:clr>
        </p15:guide>
        <p15:guide id="2" orient="horz" pos="5306" userDrawn="1">
          <p15:clr>
            <a:srgbClr val="A4A3A4"/>
          </p15:clr>
        </p15:guide>
        <p15:guide id="3" pos="27013" userDrawn="1">
          <p15:clr>
            <a:srgbClr val="A4A3A4"/>
          </p15:clr>
        </p15:guide>
        <p15:guide id="4" pos="609" userDrawn="1">
          <p15:clr>
            <a:srgbClr val="A4A3A4"/>
          </p15:clr>
        </p15:guide>
        <p15:guide id="5" pos="6851" userDrawn="1">
          <p15:clr>
            <a:srgbClr val="A4A3A4"/>
          </p15:clr>
        </p15:guide>
        <p15:guide id="6" pos="7302" userDrawn="1">
          <p15:clr>
            <a:srgbClr val="A4A3A4"/>
          </p15:clr>
        </p15:guide>
        <p15:guide id="7" pos="13600" userDrawn="1">
          <p15:clr>
            <a:srgbClr val="A4A3A4"/>
          </p15:clr>
        </p15:guide>
        <p15:guide id="8" pos="14049" userDrawn="1">
          <p15:clr>
            <a:srgbClr val="A4A3A4"/>
          </p15:clr>
        </p15:guide>
        <p15:guide id="9" pos="20348" userDrawn="1">
          <p15:clr>
            <a:srgbClr val="A4A3A4"/>
          </p15:clr>
        </p15:guide>
        <p15:guide id="10" pos="20799" userDrawn="1">
          <p15:clr>
            <a:srgbClr val="A4A3A4"/>
          </p15:clr>
        </p15:guide>
        <p15:guide id="11" orient="horz" pos="19819" userDrawn="1">
          <p15:clr>
            <a:srgbClr val="A4A3A4"/>
          </p15:clr>
        </p15:guide>
        <p15:guide id="12" orient="horz" pos="568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5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6008" autoAdjust="0"/>
    <p:restoredTop sz="94655"/>
  </p:normalViewPr>
  <p:slideViewPr>
    <p:cSldViewPr snapToGrid="0" snapToObjects="1">
      <p:cViewPr varScale="1">
        <p:scale>
          <a:sx n="26" d="100"/>
          <a:sy n="26" d="100"/>
        </p:scale>
        <p:origin x="2568" y="328"/>
      </p:cViewPr>
      <p:guideLst>
        <p:guide orient="horz" pos="4894"/>
        <p:guide orient="horz" pos="5306"/>
        <p:guide pos="27013"/>
        <p:guide pos="609"/>
        <p:guide pos="6851"/>
        <p:guide pos="7302"/>
        <p:guide pos="13600"/>
        <p:guide pos="14049"/>
        <p:guide pos="20348"/>
        <p:guide pos="20799"/>
        <p:guide orient="horz" pos="19819"/>
        <p:guide orient="horz" pos="568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3784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hino Virus" userId="b55c428923d4ded5" providerId="LiveId" clId="{5073F4A3-5CA6-41B5-82AB-D41737F09EF8}"/>
    <pc:docChg chg="undo custSel modSld">
      <pc:chgData name="Rhino Virus" userId="b55c428923d4ded5" providerId="LiveId" clId="{5073F4A3-5CA6-41B5-82AB-D41737F09EF8}" dt="2026-07-31T17:14:45.833" v="3401" actId="207"/>
      <pc:docMkLst>
        <pc:docMk/>
      </pc:docMkLst>
      <pc:sldChg chg="addSp delSp modSp mod">
        <pc:chgData name="Rhino Virus" userId="b55c428923d4ded5" providerId="LiveId" clId="{5073F4A3-5CA6-41B5-82AB-D41737F09EF8}" dt="2026-07-31T17:14:45.833" v="3401" actId="207"/>
        <pc:sldMkLst>
          <pc:docMk/>
          <pc:sldMk cId="1568396328" sldId="264"/>
        </pc:sldMkLst>
        <pc:spChg chg="mod topLvl">
          <ac:chgData name="Rhino Virus" userId="b55c428923d4ded5" providerId="LiveId" clId="{5073F4A3-5CA6-41B5-82AB-D41737F09EF8}" dt="2026-07-31T13:54:23.139" v="515" actId="165"/>
          <ac:spMkLst>
            <pc:docMk/>
            <pc:sldMk cId="1568396328" sldId="264"/>
            <ac:spMk id="5" creationId="{0FFD1A08-79E6-9331-168B-AC30A8BD21D3}"/>
          </ac:spMkLst>
        </pc:spChg>
        <pc:spChg chg="mod">
          <ac:chgData name="Rhino Virus" userId="b55c428923d4ded5" providerId="LiveId" clId="{5073F4A3-5CA6-41B5-82AB-D41737F09EF8}" dt="2026-07-31T17:14:45.833" v="3401" actId="207"/>
          <ac:spMkLst>
            <pc:docMk/>
            <pc:sldMk cId="1568396328" sldId="264"/>
            <ac:spMk id="8" creationId="{F607B167-35BA-7AAB-3233-72EDB0A05595}"/>
          </ac:spMkLst>
        </pc:spChg>
        <pc:spChg chg="mod topLvl">
          <ac:chgData name="Rhino Virus" userId="b55c428923d4ded5" providerId="LiveId" clId="{5073F4A3-5CA6-41B5-82AB-D41737F09EF8}" dt="2026-07-31T13:54:23.139" v="515" actId="165"/>
          <ac:spMkLst>
            <pc:docMk/>
            <pc:sldMk cId="1568396328" sldId="264"/>
            <ac:spMk id="9" creationId="{381C98E4-D777-E14D-79ED-C12898818FA5}"/>
          </ac:spMkLst>
        </pc:spChg>
        <pc:spChg chg="mod topLvl">
          <ac:chgData name="Rhino Virus" userId="b55c428923d4ded5" providerId="LiveId" clId="{5073F4A3-5CA6-41B5-82AB-D41737F09EF8}" dt="2026-07-31T13:59:38.753" v="943" actId="34135"/>
          <ac:spMkLst>
            <pc:docMk/>
            <pc:sldMk cId="1568396328" sldId="264"/>
            <ac:spMk id="12" creationId="{F4941A1A-283E-395A-D8F7-4ECFAE18B67D}"/>
          </ac:spMkLst>
        </pc:spChg>
        <pc:spChg chg="mod topLvl">
          <ac:chgData name="Rhino Virus" userId="b55c428923d4ded5" providerId="LiveId" clId="{5073F4A3-5CA6-41B5-82AB-D41737F09EF8}" dt="2026-07-31T13:59:38.753" v="943" actId="34135"/>
          <ac:spMkLst>
            <pc:docMk/>
            <pc:sldMk cId="1568396328" sldId="264"/>
            <ac:spMk id="14" creationId="{F857D039-7551-2C3E-7CDB-84211C72F84A}"/>
          </ac:spMkLst>
        </pc:spChg>
        <pc:spChg chg="mod topLvl">
          <ac:chgData name="Rhino Virus" userId="b55c428923d4ded5" providerId="LiveId" clId="{5073F4A3-5CA6-41B5-82AB-D41737F09EF8}" dt="2026-07-31T14:09:57.231" v="1147" actId="14100"/>
          <ac:spMkLst>
            <pc:docMk/>
            <pc:sldMk cId="1568396328" sldId="264"/>
            <ac:spMk id="16" creationId="{75BB77E9-9CA5-57C5-451B-9B8800A71BB3}"/>
          </ac:spMkLst>
        </pc:spChg>
        <pc:spChg chg="mod topLvl">
          <ac:chgData name="Rhino Virus" userId="b55c428923d4ded5" providerId="LiveId" clId="{5073F4A3-5CA6-41B5-82AB-D41737F09EF8}" dt="2026-07-31T16:46:25.896" v="2543" actId="14100"/>
          <ac:spMkLst>
            <pc:docMk/>
            <pc:sldMk cId="1568396328" sldId="264"/>
            <ac:spMk id="18" creationId="{FD655023-EC64-2008-3385-4674110990F5}"/>
          </ac:spMkLst>
        </pc:spChg>
        <pc:spChg chg="mod topLvl">
          <ac:chgData name="Rhino Virus" userId="b55c428923d4ded5" providerId="LiveId" clId="{5073F4A3-5CA6-41B5-82AB-D41737F09EF8}" dt="2026-07-31T13:54:23.139" v="515" actId="165"/>
          <ac:spMkLst>
            <pc:docMk/>
            <pc:sldMk cId="1568396328" sldId="264"/>
            <ac:spMk id="20" creationId="{2F18AD7B-B657-7FF5-7300-B545D6E8B4D0}"/>
          </ac:spMkLst>
        </pc:spChg>
        <pc:spChg chg="mod topLvl">
          <ac:chgData name="Rhino Virus" userId="b55c428923d4ded5" providerId="LiveId" clId="{5073F4A3-5CA6-41B5-82AB-D41737F09EF8}" dt="2026-07-31T13:54:23.139" v="515" actId="165"/>
          <ac:spMkLst>
            <pc:docMk/>
            <pc:sldMk cId="1568396328" sldId="264"/>
            <ac:spMk id="23" creationId="{C72B5083-683B-630A-5922-39F16E9FDA75}"/>
          </ac:spMkLst>
        </pc:spChg>
        <pc:spChg chg="mod topLvl">
          <ac:chgData name="Rhino Virus" userId="b55c428923d4ded5" providerId="LiveId" clId="{5073F4A3-5CA6-41B5-82AB-D41737F09EF8}" dt="2026-07-31T13:54:23.139" v="515" actId="165"/>
          <ac:spMkLst>
            <pc:docMk/>
            <pc:sldMk cId="1568396328" sldId="264"/>
            <ac:spMk id="26" creationId="{DBBB5324-B8A3-3444-6D13-847BFED9995F}"/>
          </ac:spMkLst>
        </pc:spChg>
        <pc:spChg chg="mod">
          <ac:chgData name="Rhino Virus" userId="b55c428923d4ded5" providerId="LiveId" clId="{5073F4A3-5CA6-41B5-82AB-D41737F09EF8}" dt="2026-07-31T14:02:01.318" v="951" actId="20577"/>
          <ac:spMkLst>
            <pc:docMk/>
            <pc:sldMk cId="1568396328" sldId="264"/>
            <ac:spMk id="27" creationId="{4C2F2449-6FC3-2421-63A9-4641FD5B9ED3}"/>
          </ac:spMkLst>
        </pc:spChg>
        <pc:spChg chg="add mod">
          <ac:chgData name="Rhino Virus" userId="b55c428923d4ded5" providerId="LiveId" clId="{5073F4A3-5CA6-41B5-82AB-D41737F09EF8}" dt="2026-07-31T15:12:02.609" v="1644" actId="20577"/>
          <ac:spMkLst>
            <pc:docMk/>
            <pc:sldMk cId="1568396328" sldId="264"/>
            <ac:spMk id="30" creationId="{4C4A3B54-7F8B-2BE3-1C09-045208977937}"/>
          </ac:spMkLst>
        </pc:spChg>
        <pc:spChg chg="add mod">
          <ac:chgData name="Rhino Virus" userId="b55c428923d4ded5" providerId="LiveId" clId="{5073F4A3-5CA6-41B5-82AB-D41737F09EF8}" dt="2026-07-31T16:47:09.894" v="2549" actId="14100"/>
          <ac:spMkLst>
            <pc:docMk/>
            <pc:sldMk cId="1568396328" sldId="264"/>
            <ac:spMk id="34" creationId="{2F616E67-8B28-3F84-31B6-2C4AEE679622}"/>
          </ac:spMkLst>
        </pc:spChg>
        <pc:spChg chg="add mod">
          <ac:chgData name="Rhino Virus" userId="b55c428923d4ded5" providerId="LiveId" clId="{5073F4A3-5CA6-41B5-82AB-D41737F09EF8}" dt="2026-07-31T16:38:44.561" v="2300" actId="20577"/>
          <ac:spMkLst>
            <pc:docMk/>
            <pc:sldMk cId="1568396328" sldId="264"/>
            <ac:spMk id="40" creationId="{D46D143D-E272-F17C-4BFB-16B269B7C6D5}"/>
          </ac:spMkLst>
        </pc:spChg>
        <pc:spChg chg="mod">
          <ac:chgData name="Rhino Virus" userId="b55c428923d4ded5" providerId="LiveId" clId="{5073F4A3-5CA6-41B5-82AB-D41737F09EF8}" dt="2026-07-31T17:10:03.755" v="3332" actId="1076"/>
          <ac:spMkLst>
            <pc:docMk/>
            <pc:sldMk cId="1568396328" sldId="264"/>
            <ac:spMk id="41" creationId="{E8138724-689F-0C62-7A3C-D43A61255B84}"/>
          </ac:spMkLst>
        </pc:spChg>
        <pc:spChg chg="add mod">
          <ac:chgData name="Rhino Virus" userId="b55c428923d4ded5" providerId="LiveId" clId="{5073F4A3-5CA6-41B5-82AB-D41737F09EF8}" dt="2026-07-31T16:40:45.141" v="2317" actId="20577"/>
          <ac:spMkLst>
            <pc:docMk/>
            <pc:sldMk cId="1568396328" sldId="264"/>
            <ac:spMk id="49" creationId="{172789A1-DF71-7E40-0471-1D5E4E357A6B}"/>
          </ac:spMkLst>
        </pc:spChg>
        <pc:spChg chg="mod">
          <ac:chgData name="Rhino Virus" userId="b55c428923d4ded5" providerId="LiveId" clId="{5073F4A3-5CA6-41B5-82AB-D41737F09EF8}" dt="2026-07-31T13:49:21.531" v="111" actId="20577"/>
          <ac:spMkLst>
            <pc:docMk/>
            <pc:sldMk cId="1568396328" sldId="264"/>
            <ac:spMk id="52" creationId="{8BD2D7BC-7DC6-8B7E-5309-18E9C83B6143}"/>
          </ac:spMkLst>
        </pc:spChg>
        <pc:spChg chg="add mod">
          <ac:chgData name="Rhino Virus" userId="b55c428923d4ded5" providerId="LiveId" clId="{5073F4A3-5CA6-41B5-82AB-D41737F09EF8}" dt="2026-07-31T16:41:16.138" v="2318"/>
          <ac:spMkLst>
            <pc:docMk/>
            <pc:sldMk cId="1568396328" sldId="264"/>
            <ac:spMk id="53" creationId="{9E9B8A55-5E35-1E83-5048-B454FF571E21}"/>
          </ac:spMkLst>
        </pc:spChg>
        <pc:spChg chg="mod topLvl">
          <ac:chgData name="Rhino Virus" userId="b55c428923d4ded5" providerId="LiveId" clId="{5073F4A3-5CA6-41B5-82AB-D41737F09EF8}" dt="2026-07-31T13:59:46.678" v="944" actId="2085"/>
          <ac:spMkLst>
            <pc:docMk/>
            <pc:sldMk cId="1568396328" sldId="264"/>
            <ac:spMk id="54" creationId="{565D25CD-289C-9F30-60C4-481A82234F51}"/>
          </ac:spMkLst>
        </pc:spChg>
        <pc:spChg chg="mod topLvl">
          <ac:chgData name="Rhino Virus" userId="b55c428923d4ded5" providerId="LiveId" clId="{5073F4A3-5CA6-41B5-82AB-D41737F09EF8}" dt="2026-07-31T14:00:42.461" v="946" actId="14100"/>
          <ac:spMkLst>
            <pc:docMk/>
            <pc:sldMk cId="1568396328" sldId="264"/>
            <ac:spMk id="56" creationId="{87E48283-586F-CBCA-272D-1E40581BA52A}"/>
          </ac:spMkLst>
        </pc:spChg>
        <pc:spChg chg="add mod">
          <ac:chgData name="Rhino Virus" userId="b55c428923d4ded5" providerId="LiveId" clId="{5073F4A3-5CA6-41B5-82AB-D41737F09EF8}" dt="2026-07-31T17:13:09.374" v="3399" actId="1076"/>
          <ac:spMkLst>
            <pc:docMk/>
            <pc:sldMk cId="1568396328" sldId="264"/>
            <ac:spMk id="61" creationId="{A69973FA-63AE-89B2-BA6A-F3B2DA6594BD}"/>
          </ac:spMkLst>
        </pc:spChg>
        <pc:spChg chg="mod topLvl">
          <ac:chgData name="Rhino Virus" userId="b55c428923d4ded5" providerId="LiveId" clId="{5073F4A3-5CA6-41B5-82AB-D41737F09EF8}" dt="2026-07-31T14:03:44.897" v="952" actId="1076"/>
          <ac:spMkLst>
            <pc:docMk/>
            <pc:sldMk cId="1568396328" sldId="264"/>
            <ac:spMk id="62" creationId="{BF491B3B-3DB2-A6F3-65D5-FAB52D864DDF}"/>
          </ac:spMkLst>
        </pc:spChg>
        <pc:spChg chg="add mod">
          <ac:chgData name="Rhino Virus" userId="b55c428923d4ded5" providerId="LiveId" clId="{5073F4A3-5CA6-41B5-82AB-D41737F09EF8}" dt="2026-07-31T16:49:41.630" v="2561" actId="1076"/>
          <ac:spMkLst>
            <pc:docMk/>
            <pc:sldMk cId="1568396328" sldId="264"/>
            <ac:spMk id="6277" creationId="{B463EFC0-FB34-D5DB-B65F-5A357BBA740F}"/>
          </ac:spMkLst>
        </pc:spChg>
        <pc:spChg chg="mod">
          <ac:chgData name="Rhino Virus" userId="b55c428923d4ded5" providerId="LiveId" clId="{5073F4A3-5CA6-41B5-82AB-D41737F09EF8}" dt="2026-07-31T17:10:13.734" v="3333" actId="113"/>
          <ac:spMkLst>
            <pc:docMk/>
            <pc:sldMk cId="1568396328" sldId="264"/>
            <ac:spMk id="6278" creationId="{213AA77F-1D49-4BC7-D11F-AA51986F7846}"/>
          </ac:spMkLst>
        </pc:spChg>
        <pc:spChg chg="add mod ord">
          <ac:chgData name="Rhino Virus" userId="b55c428923d4ded5" providerId="LiveId" clId="{5073F4A3-5CA6-41B5-82AB-D41737F09EF8}" dt="2026-07-31T17:06:09.430" v="3067" actId="166"/>
          <ac:spMkLst>
            <pc:docMk/>
            <pc:sldMk cId="1568396328" sldId="264"/>
            <ac:spMk id="6280" creationId="{7FFA81ED-90AC-AB84-44E5-5A4CB9AFDC4B}"/>
          </ac:spMkLst>
        </pc:spChg>
        <pc:spChg chg="mod topLvl">
          <ac:chgData name="Rhino Virus" userId="b55c428923d4ded5" providerId="LiveId" clId="{5073F4A3-5CA6-41B5-82AB-D41737F09EF8}" dt="2026-07-31T14:05:16.927" v="1113" actId="165"/>
          <ac:spMkLst>
            <pc:docMk/>
            <pc:sldMk cId="1568396328" sldId="264"/>
            <ac:spMk id="6283" creationId="{93339087-6680-5280-C178-4C197AEC8F40}"/>
          </ac:spMkLst>
        </pc:spChg>
        <pc:spChg chg="add mod">
          <ac:chgData name="Rhino Virus" userId="b55c428923d4ded5" providerId="LiveId" clId="{5073F4A3-5CA6-41B5-82AB-D41737F09EF8}" dt="2026-07-31T17:08:27.501" v="3330" actId="207"/>
          <ac:spMkLst>
            <pc:docMk/>
            <pc:sldMk cId="1568396328" sldId="264"/>
            <ac:spMk id="6285" creationId="{03732909-F698-7D89-4BBB-8625EE360C56}"/>
          </ac:spMkLst>
        </pc:spChg>
        <pc:spChg chg="mod topLvl">
          <ac:chgData name="Rhino Virus" userId="b55c428923d4ded5" providerId="LiveId" clId="{5073F4A3-5CA6-41B5-82AB-D41737F09EF8}" dt="2026-07-31T14:10:56.344" v="1153" actId="20577"/>
          <ac:spMkLst>
            <pc:docMk/>
            <pc:sldMk cId="1568396328" sldId="264"/>
            <ac:spMk id="6286" creationId="{A74BE04C-3FD5-ED1F-EFBF-3F52E560532A}"/>
          </ac:spMkLst>
        </pc:spChg>
        <pc:spChg chg="mod">
          <ac:chgData name="Rhino Virus" userId="b55c428923d4ded5" providerId="LiveId" clId="{5073F4A3-5CA6-41B5-82AB-D41737F09EF8}" dt="2026-07-31T16:43:25.333" v="2516" actId="20577"/>
          <ac:spMkLst>
            <pc:docMk/>
            <pc:sldMk cId="1568396328" sldId="264"/>
            <ac:spMk id="6288" creationId="{D0DBE746-B450-D42E-5550-D9BF86566EEC}"/>
          </ac:spMkLst>
        </pc:spChg>
        <pc:spChg chg="add mod">
          <ac:chgData name="Rhino Virus" userId="b55c428923d4ded5" providerId="LiveId" clId="{5073F4A3-5CA6-41B5-82AB-D41737F09EF8}" dt="2026-07-31T17:08:27.501" v="3330" actId="207"/>
          <ac:spMkLst>
            <pc:docMk/>
            <pc:sldMk cId="1568396328" sldId="264"/>
            <ac:spMk id="6290" creationId="{9AEC32D8-9432-621A-47E5-6BEA06E3DE49}"/>
          </ac:spMkLst>
        </pc:spChg>
        <pc:spChg chg="mod">
          <ac:chgData name="Rhino Virus" userId="b55c428923d4ded5" providerId="LiveId" clId="{5073F4A3-5CA6-41B5-82AB-D41737F09EF8}" dt="2026-07-31T13:53:20.470" v="504" actId="1076"/>
          <ac:spMkLst>
            <pc:docMk/>
            <pc:sldMk cId="1568396328" sldId="264"/>
            <ac:spMk id="6292" creationId="{E477501F-D3DA-DA2F-DFBC-1C018613895D}"/>
          </ac:spMkLst>
        </pc:spChg>
        <pc:spChg chg="add mod">
          <ac:chgData name="Rhino Virus" userId="b55c428923d4ded5" providerId="LiveId" clId="{5073F4A3-5CA6-41B5-82AB-D41737F09EF8}" dt="2026-07-31T17:08:27.501" v="3330" actId="207"/>
          <ac:spMkLst>
            <pc:docMk/>
            <pc:sldMk cId="1568396328" sldId="264"/>
            <ac:spMk id="6296" creationId="{EAE6B768-14F2-D528-5CF7-B7AD42FC74CA}"/>
          </ac:spMkLst>
        </pc:spChg>
        <pc:spChg chg="add mod">
          <ac:chgData name="Rhino Virus" userId="b55c428923d4ded5" providerId="LiveId" clId="{5073F4A3-5CA6-41B5-82AB-D41737F09EF8}" dt="2026-07-31T17:08:27.501" v="3330" actId="207"/>
          <ac:spMkLst>
            <pc:docMk/>
            <pc:sldMk cId="1568396328" sldId="264"/>
            <ac:spMk id="6299" creationId="{861300B4-88F6-6368-E01E-B1D5A8BDFBD3}"/>
          </ac:spMkLst>
        </pc:spChg>
        <pc:spChg chg="add mod">
          <ac:chgData name="Rhino Virus" userId="b55c428923d4ded5" providerId="LiveId" clId="{5073F4A3-5CA6-41B5-82AB-D41737F09EF8}" dt="2026-07-31T17:06:28.704" v="3075" actId="1035"/>
          <ac:spMkLst>
            <pc:docMk/>
            <pc:sldMk cId="1568396328" sldId="264"/>
            <ac:spMk id="6303" creationId="{B7838BD9-9781-13FF-BB05-E7DF95CB8BA3}"/>
          </ac:spMkLst>
        </pc:spChg>
        <pc:spChg chg="add mod">
          <ac:chgData name="Rhino Virus" userId="b55c428923d4ded5" providerId="LiveId" clId="{5073F4A3-5CA6-41B5-82AB-D41737F09EF8}" dt="2026-07-31T17:12:44.803" v="3368" actId="20577"/>
          <ac:spMkLst>
            <pc:docMk/>
            <pc:sldMk cId="1568396328" sldId="264"/>
            <ac:spMk id="6307" creationId="{F1BA4ECC-301B-4643-7E9B-6F2C36522A16}"/>
          </ac:spMkLst>
        </pc:spChg>
        <pc:spChg chg="add mod">
          <ac:chgData name="Rhino Virus" userId="b55c428923d4ded5" providerId="LiveId" clId="{5073F4A3-5CA6-41B5-82AB-D41737F09EF8}" dt="2026-07-31T17:11:17.600" v="3340" actId="20577"/>
          <ac:spMkLst>
            <pc:docMk/>
            <pc:sldMk cId="1568396328" sldId="264"/>
            <ac:spMk id="6311" creationId="{BE982F7C-4CE9-F3B1-2755-CC41906DA0DA}"/>
          </ac:spMkLst>
        </pc:spChg>
        <pc:spChg chg="add mod">
          <ac:chgData name="Rhino Virus" userId="b55c428923d4ded5" providerId="LiveId" clId="{5073F4A3-5CA6-41B5-82AB-D41737F09EF8}" dt="2026-07-31T17:11:10.114" v="3336" actId="20577"/>
          <ac:spMkLst>
            <pc:docMk/>
            <pc:sldMk cId="1568396328" sldId="264"/>
            <ac:spMk id="6315" creationId="{D24296F4-8FD6-AA11-1F37-DCE88D982150}"/>
          </ac:spMkLst>
        </pc:spChg>
        <pc:spChg chg="add mod">
          <ac:chgData name="Rhino Virus" userId="b55c428923d4ded5" providerId="LiveId" clId="{5073F4A3-5CA6-41B5-82AB-D41737F09EF8}" dt="2026-07-31T17:08:16.719" v="3329" actId="20577"/>
          <ac:spMkLst>
            <pc:docMk/>
            <pc:sldMk cId="1568396328" sldId="264"/>
            <ac:spMk id="6319" creationId="{7F7B269D-59E2-2ED4-3CE7-F033373C5DEF}"/>
          </ac:spMkLst>
        </pc:spChg>
        <pc:graphicFrameChg chg="modGraphic">
          <ac:chgData name="Rhino Virus" userId="b55c428923d4ded5" providerId="LiveId" clId="{5073F4A3-5CA6-41B5-82AB-D41737F09EF8}" dt="2026-07-31T14:50:35.882" v="1162" actId="20577"/>
          <ac:graphicFrameMkLst>
            <pc:docMk/>
            <pc:sldMk cId="1568396328" sldId="264"/>
            <ac:graphicFrameMk id="6293" creationId="{57A4B2F3-7B13-1C4F-3DFE-7FA71BF17381}"/>
          </ac:graphicFrameMkLst>
        </pc:graphicFrameChg>
        <pc:picChg chg="add mod">
          <ac:chgData name="Rhino Virus" userId="b55c428923d4ded5" providerId="LiveId" clId="{5073F4A3-5CA6-41B5-82AB-D41737F09EF8}" dt="2026-07-31T16:34:37.642" v="1968" actId="14100"/>
          <ac:picMkLst>
            <pc:docMk/>
            <pc:sldMk cId="1568396328" sldId="264"/>
            <ac:picMk id="39" creationId="{71E23986-7264-9A57-FF13-645738944C20}"/>
          </ac:picMkLst>
        </pc:picChg>
        <pc:picChg chg="mod topLvl">
          <ac:chgData name="Rhino Virus" userId="b55c428923d4ded5" providerId="LiveId" clId="{5073F4A3-5CA6-41B5-82AB-D41737F09EF8}" dt="2026-07-31T14:03:44.897" v="952" actId="1076"/>
          <ac:picMkLst>
            <pc:docMk/>
            <pc:sldMk cId="1568396328" sldId="264"/>
            <ac:picMk id="60" creationId="{89FC79AF-9D77-4B90-4EC8-B84B9D8F798D}"/>
          </ac:picMkLst>
        </pc:picChg>
        <pc:picChg chg="mod">
          <ac:chgData name="Rhino Virus" userId="b55c428923d4ded5" providerId="LiveId" clId="{5073F4A3-5CA6-41B5-82AB-D41737F09EF8}" dt="2026-07-31T13:53:20.470" v="504" actId="1076"/>
          <ac:picMkLst>
            <pc:docMk/>
            <pc:sldMk cId="1568396328" sldId="264"/>
            <ac:picMk id="6274" creationId="{8E455FBB-CBC3-9C95-0CD2-1A083A9A284C}"/>
          </ac:picMkLst>
        </pc:picChg>
        <pc:picChg chg="mod topLvl">
          <ac:chgData name="Rhino Virus" userId="b55c428923d4ded5" providerId="LiveId" clId="{5073F4A3-5CA6-41B5-82AB-D41737F09EF8}" dt="2026-07-31T14:05:16.927" v="1113" actId="165"/>
          <ac:picMkLst>
            <pc:docMk/>
            <pc:sldMk cId="1568396328" sldId="264"/>
            <ac:picMk id="6281" creationId="{8E48757D-4563-358E-CC46-8456F85D4AD9}"/>
          </ac:picMkLst>
        </pc:picChg>
        <pc:picChg chg="add mod">
          <ac:chgData name="Rhino Virus" userId="b55c428923d4ded5" providerId="LiveId" clId="{5073F4A3-5CA6-41B5-82AB-D41737F09EF8}" dt="2026-07-31T17:05:49.315" v="3066" actId="1035"/>
          <ac:picMkLst>
            <pc:docMk/>
            <pc:sldMk cId="1568396328" sldId="264"/>
            <ac:picMk id="6284" creationId="{EAFD5AB5-13B4-B6BA-5B38-1181FEDA5F1F}"/>
          </ac:picMkLst>
        </pc:picChg>
      </pc:sldChg>
    </pc:docChg>
  </pc:docChgLst>
  <pc:docChgLst>
    <pc:chgData name="Rhino Virus" userId="b55c428923d4ded5" providerId="LiveId" clId="{39279125-5836-42B0-A417-AA51AB9E514B}"/>
    <pc:docChg chg="undo custSel addSld delSld modSld">
      <pc:chgData name="Rhino Virus" userId="b55c428923d4ded5" providerId="LiveId" clId="{39279125-5836-42B0-A417-AA51AB9E514B}" dt="2026-08-19T14:53:35.101" v="11669" actId="21"/>
      <pc:docMkLst>
        <pc:docMk/>
      </pc:docMkLst>
      <pc:sldChg chg="addSp delSp modSp add mod">
        <pc:chgData name="Rhino Virus" userId="b55c428923d4ded5" providerId="LiveId" clId="{39279125-5836-42B0-A417-AA51AB9E514B}" dt="2026-08-19T14:53:35.101" v="11669" actId="21"/>
        <pc:sldMkLst>
          <pc:docMk/>
          <pc:sldMk cId="1568396328" sldId="264"/>
        </pc:sldMkLst>
        <pc:spChg chg="add del mod">
          <ac:chgData name="Rhino Virus" userId="b55c428923d4ded5" providerId="LiveId" clId="{39279125-5836-42B0-A417-AA51AB9E514B}" dt="2026-08-19T14:53:35.101" v="11669" actId="21"/>
          <ac:spMkLst>
            <pc:docMk/>
            <pc:sldMk cId="1568396328" sldId="264"/>
            <ac:spMk id="4" creationId="{E72BC7D2-DBF9-EC64-35FD-9AF415D942F8}"/>
          </ac:spMkLst>
        </pc:spChg>
        <pc:spChg chg="add mod ord topLvl">
          <ac:chgData name="Rhino Virus" userId="b55c428923d4ded5" providerId="LiveId" clId="{39279125-5836-42B0-A417-AA51AB9E514B}" dt="2026-07-30T20:51:22.330" v="9846" actId="34135"/>
          <ac:spMkLst>
            <pc:docMk/>
            <pc:sldMk cId="1568396328" sldId="264"/>
            <ac:spMk id="5" creationId="{0FFD1A08-79E6-9331-168B-AC30A8BD21D3}"/>
          </ac:spMkLst>
        </pc:spChg>
        <pc:spChg chg="add del mod">
          <ac:chgData name="Rhino Virus" userId="b55c428923d4ded5" providerId="LiveId" clId="{39279125-5836-42B0-A417-AA51AB9E514B}" dt="2026-08-19T14:53:35.101" v="11669" actId="21"/>
          <ac:spMkLst>
            <pc:docMk/>
            <pc:sldMk cId="1568396328" sldId="264"/>
            <ac:spMk id="7" creationId="{868A38D1-DD3B-D79A-6922-35846C4A0DA8}"/>
          </ac:spMkLst>
        </pc:spChg>
        <pc:spChg chg="mod">
          <ac:chgData name="Rhino Virus" userId="b55c428923d4ded5" providerId="LiveId" clId="{39279125-5836-42B0-A417-AA51AB9E514B}" dt="2026-07-30T21:38:39.620" v="11137" actId="207"/>
          <ac:spMkLst>
            <pc:docMk/>
            <pc:sldMk cId="1568396328" sldId="264"/>
            <ac:spMk id="8" creationId="{F607B167-35BA-7AAB-3233-72EDB0A05595}"/>
          </ac:spMkLst>
        </pc:spChg>
        <pc:spChg chg="add mod ord topLvl">
          <ac:chgData name="Rhino Virus" userId="b55c428923d4ded5" providerId="LiveId" clId="{39279125-5836-42B0-A417-AA51AB9E514B}" dt="2026-07-30T20:51:22.330" v="9846" actId="34135"/>
          <ac:spMkLst>
            <pc:docMk/>
            <pc:sldMk cId="1568396328" sldId="264"/>
            <ac:spMk id="9" creationId="{381C98E4-D777-E14D-79ED-C12898818FA5}"/>
          </ac:spMkLst>
        </pc:spChg>
        <pc:spChg chg="mod">
          <ac:chgData name="Rhino Virus" userId="b55c428923d4ded5" providerId="LiveId" clId="{39279125-5836-42B0-A417-AA51AB9E514B}" dt="2026-07-30T21:36:57.545" v="11129" actId="120"/>
          <ac:spMkLst>
            <pc:docMk/>
            <pc:sldMk cId="1568396328" sldId="264"/>
            <ac:spMk id="11" creationId="{3B4BF374-9BE0-F880-7362-2F3E97ECCB57}"/>
          </ac:spMkLst>
        </pc:spChg>
        <pc:spChg chg="add mod ord topLvl">
          <ac:chgData name="Rhino Virus" userId="b55c428923d4ded5" providerId="LiveId" clId="{39279125-5836-42B0-A417-AA51AB9E514B}" dt="2026-07-30T20:51:22.330" v="9846" actId="34135"/>
          <ac:spMkLst>
            <pc:docMk/>
            <pc:sldMk cId="1568396328" sldId="264"/>
            <ac:spMk id="12" creationId="{F4941A1A-283E-395A-D8F7-4ECFAE18B67D}"/>
          </ac:spMkLst>
        </pc:spChg>
        <pc:spChg chg="add mod ord topLvl">
          <ac:chgData name="Rhino Virus" userId="b55c428923d4ded5" providerId="LiveId" clId="{39279125-5836-42B0-A417-AA51AB9E514B}" dt="2026-07-30T20:51:22.330" v="9846" actId="34135"/>
          <ac:spMkLst>
            <pc:docMk/>
            <pc:sldMk cId="1568396328" sldId="264"/>
            <ac:spMk id="14" creationId="{F857D039-7551-2C3E-7CDB-84211C72F84A}"/>
          </ac:spMkLst>
        </pc:spChg>
        <pc:spChg chg="add mod ord topLvl">
          <ac:chgData name="Rhino Virus" userId="b55c428923d4ded5" providerId="LiveId" clId="{39279125-5836-42B0-A417-AA51AB9E514B}" dt="2026-07-30T20:51:22.330" v="9846" actId="34135"/>
          <ac:spMkLst>
            <pc:docMk/>
            <pc:sldMk cId="1568396328" sldId="264"/>
            <ac:spMk id="16" creationId="{75BB77E9-9CA5-57C5-451B-9B8800A71BB3}"/>
          </ac:spMkLst>
        </pc:spChg>
        <pc:spChg chg="add mod ord topLvl">
          <ac:chgData name="Rhino Virus" userId="b55c428923d4ded5" providerId="LiveId" clId="{39279125-5836-42B0-A417-AA51AB9E514B}" dt="2026-07-30T20:51:22.330" v="9846" actId="34135"/>
          <ac:spMkLst>
            <pc:docMk/>
            <pc:sldMk cId="1568396328" sldId="264"/>
            <ac:spMk id="18" creationId="{FD655023-EC64-2008-3385-4674110990F5}"/>
          </ac:spMkLst>
        </pc:spChg>
        <pc:spChg chg="add mod ord topLvl">
          <ac:chgData name="Rhino Virus" userId="b55c428923d4ded5" providerId="LiveId" clId="{39279125-5836-42B0-A417-AA51AB9E514B}" dt="2026-07-30T20:51:22.330" v="9846" actId="34135"/>
          <ac:spMkLst>
            <pc:docMk/>
            <pc:sldMk cId="1568396328" sldId="264"/>
            <ac:spMk id="20" creationId="{2F18AD7B-B657-7FF5-7300-B545D6E8B4D0}"/>
          </ac:spMkLst>
        </pc:spChg>
        <pc:spChg chg="add mod ord topLvl">
          <ac:chgData name="Rhino Virus" userId="b55c428923d4ded5" providerId="LiveId" clId="{39279125-5836-42B0-A417-AA51AB9E514B}" dt="2026-07-30T20:51:22.330" v="9846" actId="34135"/>
          <ac:spMkLst>
            <pc:docMk/>
            <pc:sldMk cId="1568396328" sldId="264"/>
            <ac:spMk id="23" creationId="{C72B5083-683B-630A-5922-39F16E9FDA75}"/>
          </ac:spMkLst>
        </pc:spChg>
        <pc:spChg chg="add mod ord topLvl">
          <ac:chgData name="Rhino Virus" userId="b55c428923d4ded5" providerId="LiveId" clId="{39279125-5836-42B0-A417-AA51AB9E514B}" dt="2026-07-30T20:51:22.330" v="9846" actId="34135"/>
          <ac:spMkLst>
            <pc:docMk/>
            <pc:sldMk cId="1568396328" sldId="264"/>
            <ac:spMk id="26" creationId="{DBBB5324-B8A3-3444-6D13-847BFED9995F}"/>
          </ac:spMkLst>
        </pc:spChg>
        <pc:spChg chg="ord">
          <ac:chgData name="Rhino Virus" userId="b55c428923d4ded5" providerId="LiveId" clId="{39279125-5836-42B0-A417-AA51AB9E514B}" dt="2026-07-30T20:49:02.581" v="9828" actId="167"/>
          <ac:spMkLst>
            <pc:docMk/>
            <pc:sldMk cId="1568396328" sldId="264"/>
            <ac:spMk id="27" creationId="{4C2F2449-6FC3-2421-63A9-4641FD5B9ED3}"/>
          </ac:spMkLst>
        </pc:spChg>
        <pc:spChg chg="add mod">
          <ac:chgData name="Rhino Virus" userId="b55c428923d4ded5" providerId="LiveId" clId="{39279125-5836-42B0-A417-AA51AB9E514B}" dt="2026-07-30T21:11:19.525" v="10083" actId="207"/>
          <ac:spMkLst>
            <pc:docMk/>
            <pc:sldMk cId="1568396328" sldId="264"/>
            <ac:spMk id="41" creationId="{E8138724-689F-0C62-7A3C-D43A61255B84}"/>
          </ac:spMkLst>
        </pc:spChg>
        <pc:spChg chg="mod">
          <ac:chgData name="Rhino Virus" userId="b55c428923d4ded5" providerId="LiveId" clId="{39279125-5836-42B0-A417-AA51AB9E514B}" dt="2026-07-30T21:34:26.935" v="11080" actId="2085"/>
          <ac:spMkLst>
            <pc:docMk/>
            <pc:sldMk cId="1568396328" sldId="264"/>
            <ac:spMk id="43" creationId="{A9FA52CB-AC2D-D1D1-8815-23A5CBF73562}"/>
          </ac:spMkLst>
        </pc:spChg>
        <pc:spChg chg="mod">
          <ac:chgData name="Rhino Virus" userId="b55c428923d4ded5" providerId="LiveId" clId="{39279125-5836-42B0-A417-AA51AB9E514B}" dt="2026-07-30T21:14:45.121" v="10140" actId="14100"/>
          <ac:spMkLst>
            <pc:docMk/>
            <pc:sldMk cId="1568396328" sldId="264"/>
            <ac:spMk id="46" creationId="{C4D17A3A-4AA6-DC0F-3D65-5440719D3105}"/>
          </ac:spMkLst>
        </pc:spChg>
        <pc:spChg chg="add mod">
          <ac:chgData name="Rhino Virus" userId="b55c428923d4ded5" providerId="LiveId" clId="{39279125-5836-42B0-A417-AA51AB9E514B}" dt="2026-07-30T21:11:22.681" v="10084" actId="207"/>
          <ac:spMkLst>
            <pc:docMk/>
            <pc:sldMk cId="1568396328" sldId="264"/>
            <ac:spMk id="47" creationId="{00702D61-0A76-EF0F-F393-2FEF0CC52825}"/>
          </ac:spMkLst>
        </pc:spChg>
        <pc:spChg chg="mod">
          <ac:chgData name="Rhino Virus" userId="b55c428923d4ded5" providerId="LiveId" clId="{39279125-5836-42B0-A417-AA51AB9E514B}" dt="2026-07-30T21:05:26.395" v="9848" actId="1076"/>
          <ac:spMkLst>
            <pc:docMk/>
            <pc:sldMk cId="1568396328" sldId="264"/>
            <ac:spMk id="48" creationId="{1156CAB4-FBDE-387C-78F5-AFDFE0B443EF}"/>
          </ac:spMkLst>
        </pc:spChg>
        <pc:spChg chg="mod">
          <ac:chgData name="Rhino Virus" userId="b55c428923d4ded5" providerId="LiveId" clId="{39279125-5836-42B0-A417-AA51AB9E514B}" dt="2026-07-30T21:34:26.935" v="11080" actId="2085"/>
          <ac:spMkLst>
            <pc:docMk/>
            <pc:sldMk cId="1568396328" sldId="264"/>
            <ac:spMk id="50" creationId="{D9CC9EE3-82DF-094D-2320-F4F21DAF6BAB}"/>
          </ac:spMkLst>
        </pc:spChg>
        <pc:spChg chg="mod">
          <ac:chgData name="Rhino Virus" userId="b55c428923d4ded5" providerId="LiveId" clId="{39279125-5836-42B0-A417-AA51AB9E514B}" dt="2026-07-30T21:14:41.359" v="10139" actId="14100"/>
          <ac:spMkLst>
            <pc:docMk/>
            <pc:sldMk cId="1568396328" sldId="264"/>
            <ac:spMk id="52" creationId="{8BD2D7BC-7DC6-8B7E-5309-18E9C83B6143}"/>
          </ac:spMkLst>
        </pc:spChg>
        <pc:spChg chg="mod">
          <ac:chgData name="Rhino Virus" userId="b55c428923d4ded5" providerId="LiveId" clId="{39279125-5836-42B0-A417-AA51AB9E514B}" dt="2026-07-30T21:34:26.935" v="11080" actId="2085"/>
          <ac:spMkLst>
            <pc:docMk/>
            <pc:sldMk cId="1568396328" sldId="264"/>
            <ac:spMk id="54" creationId="{565D25CD-289C-9F30-60C4-481A82234F51}"/>
          </ac:spMkLst>
        </pc:spChg>
        <pc:spChg chg="mod">
          <ac:chgData name="Rhino Virus" userId="b55c428923d4ded5" providerId="LiveId" clId="{39279125-5836-42B0-A417-AA51AB9E514B}" dt="2026-07-30T21:41:06.136" v="11378" actId="113"/>
          <ac:spMkLst>
            <pc:docMk/>
            <pc:sldMk cId="1568396328" sldId="264"/>
            <ac:spMk id="56" creationId="{87E48283-586F-CBCA-272D-1E40581BA52A}"/>
          </ac:spMkLst>
        </pc:spChg>
        <pc:spChg chg="mod">
          <ac:chgData name="Rhino Virus" userId="b55c428923d4ded5" providerId="LiveId" clId="{39279125-5836-42B0-A417-AA51AB9E514B}" dt="2026-07-30T21:41:19.181" v="11380" actId="14100"/>
          <ac:spMkLst>
            <pc:docMk/>
            <pc:sldMk cId="1568396328" sldId="264"/>
            <ac:spMk id="62" creationId="{BF491B3B-3DB2-A6F3-65D5-FAB52D864DDF}"/>
          </ac:spMkLst>
        </pc:spChg>
        <pc:spChg chg="mod">
          <ac:chgData name="Rhino Virus" userId="b55c428923d4ded5" providerId="LiveId" clId="{39279125-5836-42B0-A417-AA51AB9E514B}" dt="2026-07-30T21:33:37.704" v="11079" actId="120"/>
          <ac:spMkLst>
            <pc:docMk/>
            <pc:sldMk cId="1568396328" sldId="264"/>
            <ac:spMk id="6278" creationId="{213AA77F-1D49-4BC7-D11F-AA51986F7846}"/>
          </ac:spMkLst>
        </pc:spChg>
        <pc:spChg chg="mod">
          <ac:chgData name="Rhino Virus" userId="b55c428923d4ded5" providerId="LiveId" clId="{39279125-5836-42B0-A417-AA51AB9E514B}" dt="2026-07-30T21:34:26.935" v="11080" actId="2085"/>
          <ac:spMkLst>
            <pc:docMk/>
            <pc:sldMk cId="1568396328" sldId="264"/>
            <ac:spMk id="6283" creationId="{93339087-6680-5280-C178-4C197AEC8F40}"/>
          </ac:spMkLst>
        </pc:spChg>
        <pc:spChg chg="mod">
          <ac:chgData name="Rhino Virus" userId="b55c428923d4ded5" providerId="LiveId" clId="{39279125-5836-42B0-A417-AA51AB9E514B}" dt="2026-07-30T21:21:18.895" v="10208" actId="113"/>
          <ac:spMkLst>
            <pc:docMk/>
            <pc:sldMk cId="1568396328" sldId="264"/>
            <ac:spMk id="6286" creationId="{A74BE04C-3FD5-ED1F-EFBF-3F52E560532A}"/>
          </ac:spMkLst>
        </pc:spChg>
        <pc:spChg chg="mod">
          <ac:chgData name="Rhino Virus" userId="b55c428923d4ded5" providerId="LiveId" clId="{39279125-5836-42B0-A417-AA51AB9E514B}" dt="2026-07-30T21:34:26.935" v="11080" actId="2085"/>
          <ac:spMkLst>
            <pc:docMk/>
            <pc:sldMk cId="1568396328" sldId="264"/>
            <ac:spMk id="6288" creationId="{D0DBE746-B450-D42E-5550-D9BF86566EEC}"/>
          </ac:spMkLst>
        </pc:spChg>
        <pc:spChg chg="add mod">
          <ac:chgData name="Rhino Virus" userId="b55c428923d4ded5" providerId="LiveId" clId="{39279125-5836-42B0-A417-AA51AB9E514B}" dt="2026-07-30T21:30:17.221" v="10533" actId="1076"/>
          <ac:spMkLst>
            <pc:docMk/>
            <pc:sldMk cId="1568396328" sldId="264"/>
            <ac:spMk id="6292" creationId="{E477501F-D3DA-DA2F-DFBC-1C018613895D}"/>
          </ac:spMkLst>
        </pc:spChg>
        <pc:spChg chg="mod">
          <ac:chgData name="Rhino Virus" userId="b55c428923d4ded5" providerId="LiveId" clId="{39279125-5836-42B0-A417-AA51AB9E514B}" dt="2026-07-30T21:23:49.697" v="10224" actId="1076"/>
          <ac:spMkLst>
            <pc:docMk/>
            <pc:sldMk cId="1568396328" sldId="264"/>
            <ac:spMk id="6308" creationId="{4ECAD7A7-A3DB-2907-6161-48F92F65A233}"/>
          </ac:spMkLst>
        </pc:spChg>
        <pc:spChg chg="mod">
          <ac:chgData name="Rhino Virus" userId="b55c428923d4ded5" providerId="LiveId" clId="{39279125-5836-42B0-A417-AA51AB9E514B}" dt="2026-07-30T21:23:53.233" v="10225" actId="1076"/>
          <ac:spMkLst>
            <pc:docMk/>
            <pc:sldMk cId="1568396328" sldId="264"/>
            <ac:spMk id="6310" creationId="{0AD6A9C5-F94D-1EA0-69F5-7A0567A6E624}"/>
          </ac:spMkLst>
        </pc:spChg>
        <pc:spChg chg="mod">
          <ac:chgData name="Rhino Virus" userId="b55c428923d4ded5" providerId="LiveId" clId="{39279125-5836-42B0-A417-AA51AB9E514B}" dt="2026-07-30T21:34:26.935" v="11080" actId="2085"/>
          <ac:spMkLst>
            <pc:docMk/>
            <pc:sldMk cId="1568396328" sldId="264"/>
            <ac:spMk id="6312" creationId="{9C8C02C4-DF11-28E5-79BC-61E982792F4D}"/>
          </ac:spMkLst>
        </pc:spChg>
        <pc:spChg chg="mod">
          <ac:chgData name="Rhino Virus" userId="b55c428923d4ded5" providerId="LiveId" clId="{39279125-5836-42B0-A417-AA51AB9E514B}" dt="2026-07-30T21:34:26.935" v="11080" actId="2085"/>
          <ac:spMkLst>
            <pc:docMk/>
            <pc:sldMk cId="1568396328" sldId="264"/>
            <ac:spMk id="6314" creationId="{4AFF53C2-ECDF-72CB-B739-C33DAD606FDF}"/>
          </ac:spMkLst>
        </pc:spChg>
        <pc:spChg chg="mod">
          <ac:chgData name="Rhino Virus" userId="b55c428923d4ded5" providerId="LiveId" clId="{39279125-5836-42B0-A417-AA51AB9E514B}" dt="2026-07-30T21:20:53.026" v="10204" actId="1076"/>
          <ac:spMkLst>
            <pc:docMk/>
            <pc:sldMk cId="1568396328" sldId="264"/>
            <ac:spMk id="6316" creationId="{B50A40F9-9560-CA41-69A2-A4DFF92F5C0D}"/>
          </ac:spMkLst>
        </pc:spChg>
        <pc:spChg chg="mod">
          <ac:chgData name="Rhino Virus" userId="b55c428923d4ded5" providerId="LiveId" clId="{39279125-5836-42B0-A417-AA51AB9E514B}" dt="2026-07-30T21:42:50.277" v="11604" actId="113"/>
          <ac:spMkLst>
            <pc:docMk/>
            <pc:sldMk cId="1568396328" sldId="264"/>
            <ac:spMk id="6318" creationId="{41808D0D-34C3-3EB9-FE57-2B2E928EADEE}"/>
          </ac:spMkLst>
        </pc:spChg>
        <pc:graphicFrameChg chg="add mod modGraphic">
          <ac:chgData name="Rhino Virus" userId="b55c428923d4ded5" providerId="LiveId" clId="{39279125-5836-42B0-A417-AA51AB9E514B}" dt="2026-07-30T21:37:18.394" v="11131" actId="14100"/>
          <ac:graphicFrameMkLst>
            <pc:docMk/>
            <pc:sldMk cId="1568396328" sldId="264"/>
            <ac:graphicFrameMk id="6293" creationId="{57A4B2F3-7B13-1C4F-3DFE-7FA71BF17381}"/>
          </ac:graphicFrameMkLst>
        </pc:graphicFrameChg>
        <pc:picChg chg="mod">
          <ac:chgData name="Rhino Virus" userId="b55c428923d4ded5" providerId="LiveId" clId="{39279125-5836-42B0-A417-AA51AB9E514B}" dt="2026-07-30T21:20:19.071" v="10200" actId="1076"/>
          <ac:picMkLst>
            <pc:docMk/>
            <pc:sldMk cId="1568396328" sldId="264"/>
            <ac:picMk id="3" creationId="{16455158-98CE-D63D-0FE4-25E31D3A7E29}"/>
          </ac:picMkLst>
        </pc:picChg>
        <pc:picChg chg="mod">
          <ac:chgData name="Rhino Virus" userId="b55c428923d4ded5" providerId="LiveId" clId="{39279125-5836-42B0-A417-AA51AB9E514B}" dt="2026-07-30T21:14:22.143" v="10136" actId="1038"/>
          <ac:picMkLst>
            <pc:docMk/>
            <pc:sldMk cId="1568396328" sldId="264"/>
            <ac:picMk id="38" creationId="{1A1C131C-0E56-40FF-AC9D-EE07EDC8E3CA}"/>
          </ac:picMkLst>
        </pc:picChg>
        <pc:picChg chg="mod">
          <ac:chgData name="Rhino Virus" userId="b55c428923d4ded5" providerId="LiveId" clId="{39279125-5836-42B0-A417-AA51AB9E514B}" dt="2026-07-30T21:41:13.509" v="11379" actId="1076"/>
          <ac:picMkLst>
            <pc:docMk/>
            <pc:sldMk cId="1568396328" sldId="264"/>
            <ac:picMk id="60" creationId="{89FC79AF-9D77-4B90-4EC8-B84B9D8F798D}"/>
          </ac:picMkLst>
        </pc:picChg>
        <pc:picChg chg="mod">
          <ac:chgData name="Rhino Virus" userId="b55c428923d4ded5" providerId="LiveId" clId="{39279125-5836-42B0-A417-AA51AB9E514B}" dt="2026-07-30T21:28:11.558" v="10320" actId="1076"/>
          <ac:picMkLst>
            <pc:docMk/>
            <pc:sldMk cId="1568396328" sldId="264"/>
            <ac:picMk id="6274" creationId="{8E455FBB-CBC3-9C95-0CD2-1A083A9A284C}"/>
          </ac:picMkLst>
        </pc:picChg>
        <pc:picChg chg="mod">
          <ac:chgData name="Rhino Virus" userId="b55c428923d4ded5" providerId="LiveId" clId="{39279125-5836-42B0-A417-AA51AB9E514B}" dt="2026-07-30T21:15:50.275" v="10152" actId="1076"/>
          <ac:picMkLst>
            <pc:docMk/>
            <pc:sldMk cId="1568396328" sldId="264"/>
            <ac:picMk id="6281" creationId="{8E48757D-4563-358E-CC46-8456F85D4AD9}"/>
          </ac:picMkLst>
        </pc:picChg>
        <pc:picChg chg="mod">
          <ac:chgData name="Rhino Virus" userId="b55c428923d4ded5" providerId="LiveId" clId="{39279125-5836-42B0-A417-AA51AB9E514B}" dt="2026-07-30T21:23:14.736" v="10221" actId="14100"/>
          <ac:picMkLst>
            <pc:docMk/>
            <pc:sldMk cId="1568396328" sldId="264"/>
            <ac:picMk id="6304" creationId="{5D87A4A1-09F7-B897-9A9B-A431246BA286}"/>
          </ac:picMkLst>
        </pc:picChg>
        <pc:picChg chg="mod">
          <ac:chgData name="Rhino Virus" userId="b55c428923d4ded5" providerId="LiveId" clId="{39279125-5836-42B0-A417-AA51AB9E514B}" dt="2026-07-30T21:22:07.341" v="10212" actId="14100"/>
          <ac:picMkLst>
            <pc:docMk/>
            <pc:sldMk cId="1568396328" sldId="264"/>
            <ac:picMk id="6306" creationId="{E00F0EE9-BBF9-74B1-BFB8-014F4902DAF4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36533-E22B-2B4C-B5E8-F902600A42DB}" type="datetimeFigureOut">
              <a:rPr lang="en-US" smtClean="0"/>
              <a:pPr/>
              <a:t>8/27/26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BDD426-1ACA-1E4C-AE87-A547C473B7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278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386D7A-222B-BC4E-982C-46748DC477C8}" type="datetimeFigureOut">
              <a:rPr lang="en-US" smtClean="0"/>
              <a:pPr/>
              <a:t>8/27/26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0EF6E-EB4E-C743-B793-CD7D10150F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180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28643" rtl="0" eaLnBrk="1" latinLnBrk="0" hangingPunct="1">
      <a:defRPr sz="1875" kern="1200">
        <a:solidFill>
          <a:schemeClr val="tx1"/>
        </a:solidFill>
        <a:latin typeface="+mn-lt"/>
        <a:ea typeface="+mn-ea"/>
        <a:cs typeface="+mn-cs"/>
      </a:defRPr>
    </a:lvl1pPr>
    <a:lvl2pPr marL="714321" algn="l" defTabSz="1428643" rtl="0" eaLnBrk="1" latinLnBrk="0" hangingPunct="1">
      <a:defRPr sz="1875" kern="1200">
        <a:solidFill>
          <a:schemeClr val="tx1"/>
        </a:solidFill>
        <a:latin typeface="+mn-lt"/>
        <a:ea typeface="+mn-ea"/>
        <a:cs typeface="+mn-cs"/>
      </a:defRPr>
    </a:lvl2pPr>
    <a:lvl3pPr marL="1428643" algn="l" defTabSz="1428643" rtl="0" eaLnBrk="1" latinLnBrk="0" hangingPunct="1">
      <a:defRPr sz="1875" kern="1200">
        <a:solidFill>
          <a:schemeClr val="tx1"/>
        </a:solidFill>
        <a:latin typeface="+mn-lt"/>
        <a:ea typeface="+mn-ea"/>
        <a:cs typeface="+mn-cs"/>
      </a:defRPr>
    </a:lvl3pPr>
    <a:lvl4pPr marL="2142964" algn="l" defTabSz="1428643" rtl="0" eaLnBrk="1" latinLnBrk="0" hangingPunct="1">
      <a:defRPr sz="1875" kern="1200">
        <a:solidFill>
          <a:schemeClr val="tx1"/>
        </a:solidFill>
        <a:latin typeface="+mn-lt"/>
        <a:ea typeface="+mn-ea"/>
        <a:cs typeface="+mn-cs"/>
      </a:defRPr>
    </a:lvl4pPr>
    <a:lvl5pPr marL="2857285" algn="l" defTabSz="1428643" rtl="0" eaLnBrk="1" latinLnBrk="0" hangingPunct="1">
      <a:defRPr sz="1875" kern="1200">
        <a:solidFill>
          <a:schemeClr val="tx1"/>
        </a:solidFill>
        <a:latin typeface="+mn-lt"/>
        <a:ea typeface="+mn-ea"/>
        <a:cs typeface="+mn-cs"/>
      </a:defRPr>
    </a:lvl5pPr>
    <a:lvl6pPr marL="3571606" algn="l" defTabSz="1428643" rtl="0" eaLnBrk="1" latinLnBrk="0" hangingPunct="1">
      <a:defRPr sz="1875" kern="1200">
        <a:solidFill>
          <a:schemeClr val="tx1"/>
        </a:solidFill>
        <a:latin typeface="+mn-lt"/>
        <a:ea typeface="+mn-ea"/>
        <a:cs typeface="+mn-cs"/>
      </a:defRPr>
    </a:lvl6pPr>
    <a:lvl7pPr marL="4285928" algn="l" defTabSz="1428643" rtl="0" eaLnBrk="1" latinLnBrk="0" hangingPunct="1">
      <a:defRPr sz="1875" kern="1200">
        <a:solidFill>
          <a:schemeClr val="tx1"/>
        </a:solidFill>
        <a:latin typeface="+mn-lt"/>
        <a:ea typeface="+mn-ea"/>
        <a:cs typeface="+mn-cs"/>
      </a:defRPr>
    </a:lvl7pPr>
    <a:lvl8pPr marL="5000249" algn="l" defTabSz="1428643" rtl="0" eaLnBrk="1" latinLnBrk="0" hangingPunct="1">
      <a:defRPr sz="1875" kern="1200">
        <a:solidFill>
          <a:schemeClr val="tx1"/>
        </a:solidFill>
        <a:latin typeface="+mn-lt"/>
        <a:ea typeface="+mn-ea"/>
        <a:cs typeface="+mn-cs"/>
      </a:defRPr>
    </a:lvl8pPr>
    <a:lvl9pPr marL="5714570" algn="l" defTabSz="1428643" rtl="0" eaLnBrk="1" latinLnBrk="0" hangingPunct="1">
      <a:defRPr sz="187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7B194-F338-1E09-361B-91A922172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05B48A-66D8-4E26-DFC4-379DD2D7F7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69CA60-09FC-0C36-1C54-B6168B88E1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716131-200F-51DF-8CE7-96947504AE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F0EF6E-EB4E-C743-B793-CD7D10150F8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950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9"/>
          <p:cNvCxnSpPr>
            <a:cxnSpLocks noChangeShapeType="1"/>
          </p:cNvCxnSpPr>
          <p:nvPr userDrawn="1"/>
        </p:nvCxnSpPr>
        <p:spPr bwMode="auto">
          <a:xfrm>
            <a:off x="11307766" y="8594726"/>
            <a:ext cx="914400" cy="914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cxnSp>
        <p:nvCxnSpPr>
          <p:cNvPr id="11" name="Straight Connector 10"/>
          <p:cNvCxnSpPr/>
          <p:nvPr userDrawn="1"/>
        </p:nvCxnSpPr>
        <p:spPr bwMode="auto">
          <a:xfrm>
            <a:off x="32613696" y="6870225"/>
            <a:ext cx="0" cy="22274278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</p:spPr>
      </p:cxnSp>
      <p:sp>
        <p:nvSpPr>
          <p:cNvPr id="12" name="Content Placeholder 9"/>
          <p:cNvSpPr>
            <a:spLocks noGrp="1"/>
          </p:cNvSpPr>
          <p:nvPr>
            <p:ph sz="quarter" idx="10"/>
          </p:nvPr>
        </p:nvSpPr>
        <p:spPr>
          <a:xfrm>
            <a:off x="914404" y="7387944"/>
            <a:ext cx="9441387" cy="13202444"/>
          </a:xfrm>
          <a:prstGeom prst="rect">
            <a:avLst/>
          </a:prstGeom>
        </p:spPr>
        <p:txBody>
          <a:bodyPr/>
          <a:lstStyle>
            <a:lvl1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2678013" indent="-535604">
              <a:lnSpc>
                <a:spcPts val="5389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914403" y="21292815"/>
            <a:ext cx="9473848" cy="7452360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211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3194627" y="15651161"/>
            <a:ext cx="9798050" cy="7452360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211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Content Placeholder 9"/>
          <p:cNvSpPr>
            <a:spLocks noGrp="1"/>
          </p:cNvSpPr>
          <p:nvPr>
            <p:ph sz="quarter" idx="18"/>
          </p:nvPr>
        </p:nvSpPr>
        <p:spPr>
          <a:xfrm>
            <a:off x="11329688" y="7387936"/>
            <a:ext cx="9933763" cy="21335355"/>
          </a:xfrm>
          <a:prstGeom prst="rect">
            <a:avLst/>
          </a:prstGeom>
        </p:spPr>
        <p:txBody>
          <a:bodyPr/>
          <a:lstStyle>
            <a:lvl1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2678013" indent="-535604">
              <a:lnSpc>
                <a:spcPts val="5389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9"/>
          <p:cNvSpPr>
            <a:spLocks noGrp="1"/>
          </p:cNvSpPr>
          <p:nvPr>
            <p:ph sz="quarter" idx="19"/>
          </p:nvPr>
        </p:nvSpPr>
        <p:spPr>
          <a:xfrm>
            <a:off x="22204887" y="7391404"/>
            <a:ext cx="9901301" cy="6975764"/>
          </a:xfrm>
          <a:prstGeom prst="rect">
            <a:avLst/>
          </a:prstGeom>
        </p:spPr>
        <p:txBody>
          <a:bodyPr/>
          <a:lstStyle>
            <a:lvl1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2678013" indent="-535604">
              <a:lnSpc>
                <a:spcPts val="5389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9"/>
          <p:cNvSpPr>
            <a:spLocks noGrp="1"/>
          </p:cNvSpPr>
          <p:nvPr>
            <p:ph sz="quarter" idx="20"/>
          </p:nvPr>
        </p:nvSpPr>
        <p:spPr>
          <a:xfrm>
            <a:off x="33172038" y="7387944"/>
            <a:ext cx="9798050" cy="7678925"/>
          </a:xfrm>
          <a:prstGeom prst="rect">
            <a:avLst/>
          </a:prstGeom>
        </p:spPr>
        <p:txBody>
          <a:bodyPr/>
          <a:lstStyle>
            <a:lvl1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2678013" indent="-535604">
              <a:lnSpc>
                <a:spcPts val="5389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9"/>
          <p:cNvSpPr>
            <a:spLocks noGrp="1"/>
          </p:cNvSpPr>
          <p:nvPr>
            <p:ph sz="quarter" idx="21"/>
          </p:nvPr>
        </p:nvSpPr>
        <p:spPr>
          <a:xfrm>
            <a:off x="33203367" y="23728378"/>
            <a:ext cx="9798050" cy="4651879"/>
          </a:xfrm>
          <a:prstGeom prst="rect">
            <a:avLst/>
          </a:prstGeom>
        </p:spPr>
        <p:txBody>
          <a:bodyPr/>
          <a:lstStyle>
            <a:lvl1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2678013" indent="-535604">
              <a:lnSpc>
                <a:spcPts val="5389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hart Placeholder 23"/>
          <p:cNvSpPr>
            <a:spLocks noGrp="1"/>
          </p:cNvSpPr>
          <p:nvPr>
            <p:ph type="chart" sz="quarter" idx="22"/>
          </p:nvPr>
        </p:nvSpPr>
        <p:spPr>
          <a:xfrm>
            <a:off x="22269814" y="15002235"/>
            <a:ext cx="9901301" cy="5811286"/>
          </a:xfrm>
          <a:prstGeom prst="rect">
            <a:avLst/>
          </a:prstGeom>
        </p:spPr>
        <p:txBody>
          <a:bodyPr/>
          <a:lstStyle>
            <a:lvl1pPr>
              <a:defRPr sz="3279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0" name="Content Placeholder 9"/>
          <p:cNvSpPr>
            <a:spLocks noGrp="1"/>
          </p:cNvSpPr>
          <p:nvPr>
            <p:ph sz="quarter" idx="23"/>
          </p:nvPr>
        </p:nvSpPr>
        <p:spPr>
          <a:xfrm>
            <a:off x="22237346" y="21621153"/>
            <a:ext cx="9868838" cy="6978915"/>
          </a:xfrm>
          <a:prstGeom prst="rect">
            <a:avLst/>
          </a:prstGeom>
        </p:spPr>
        <p:txBody>
          <a:bodyPr/>
          <a:lstStyle>
            <a:lvl1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2678013" indent="-535604">
              <a:lnSpc>
                <a:spcPts val="5389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21" name="Straight Connector 20"/>
          <p:cNvCxnSpPr/>
          <p:nvPr userDrawn="1"/>
        </p:nvCxnSpPr>
        <p:spPr bwMode="auto">
          <a:xfrm>
            <a:off x="21751752" y="6870225"/>
            <a:ext cx="63573" cy="22274278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</p:spPr>
      </p:cxnSp>
      <p:cxnSp>
        <p:nvCxnSpPr>
          <p:cNvPr id="26" name="Straight Connector 25"/>
          <p:cNvCxnSpPr/>
          <p:nvPr userDrawn="1"/>
        </p:nvCxnSpPr>
        <p:spPr bwMode="auto">
          <a:xfrm>
            <a:off x="10862435" y="6870223"/>
            <a:ext cx="0" cy="22267705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612701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8/27/26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797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643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533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9"/>
          <p:cNvCxnSpPr>
            <a:cxnSpLocks noChangeShapeType="1"/>
          </p:cNvCxnSpPr>
          <p:nvPr userDrawn="1"/>
        </p:nvCxnSpPr>
        <p:spPr bwMode="auto">
          <a:xfrm>
            <a:off x="11307766" y="8594726"/>
            <a:ext cx="914400" cy="914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cxnSp>
        <p:nvCxnSpPr>
          <p:cNvPr id="11" name="Straight Connector 10"/>
          <p:cNvCxnSpPr/>
          <p:nvPr userDrawn="1"/>
        </p:nvCxnSpPr>
        <p:spPr bwMode="auto">
          <a:xfrm>
            <a:off x="32613696" y="6870225"/>
            <a:ext cx="0" cy="22274278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</p:spPr>
      </p:cxnSp>
      <p:sp>
        <p:nvSpPr>
          <p:cNvPr id="12" name="Content Placeholder 9"/>
          <p:cNvSpPr>
            <a:spLocks noGrp="1"/>
          </p:cNvSpPr>
          <p:nvPr>
            <p:ph sz="quarter" idx="10"/>
          </p:nvPr>
        </p:nvSpPr>
        <p:spPr>
          <a:xfrm>
            <a:off x="914404" y="7387944"/>
            <a:ext cx="9441387" cy="13202444"/>
          </a:xfrm>
          <a:prstGeom prst="rect">
            <a:avLst/>
          </a:prstGeom>
        </p:spPr>
        <p:txBody>
          <a:bodyPr/>
          <a:lstStyle>
            <a:lvl1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2678013" indent="-535604">
              <a:lnSpc>
                <a:spcPts val="5389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914403" y="21292815"/>
            <a:ext cx="9473848" cy="7452360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211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3194627" y="15651161"/>
            <a:ext cx="9798050" cy="7452360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211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indent="0" algn="ctr">
              <a:buNone/>
            </a:pPr>
            <a:endParaRPr lang="en-US" dirty="0"/>
          </a:p>
        </p:txBody>
      </p:sp>
      <p:sp>
        <p:nvSpPr>
          <p:cNvPr id="15" name="Content Placeholder 9"/>
          <p:cNvSpPr>
            <a:spLocks noGrp="1"/>
          </p:cNvSpPr>
          <p:nvPr>
            <p:ph sz="quarter" idx="18"/>
          </p:nvPr>
        </p:nvSpPr>
        <p:spPr>
          <a:xfrm>
            <a:off x="11329688" y="7387936"/>
            <a:ext cx="9933763" cy="21335355"/>
          </a:xfrm>
          <a:prstGeom prst="rect">
            <a:avLst/>
          </a:prstGeom>
        </p:spPr>
        <p:txBody>
          <a:bodyPr/>
          <a:lstStyle>
            <a:lvl1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2678013" indent="-535604">
              <a:lnSpc>
                <a:spcPts val="5389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quarter" idx="19"/>
          </p:nvPr>
        </p:nvSpPr>
        <p:spPr>
          <a:xfrm>
            <a:off x="22204887" y="7391404"/>
            <a:ext cx="9901301" cy="6975764"/>
          </a:xfrm>
          <a:prstGeom prst="rect">
            <a:avLst/>
          </a:prstGeom>
        </p:spPr>
        <p:txBody>
          <a:bodyPr/>
          <a:lstStyle>
            <a:lvl1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2678013" indent="-535604">
              <a:lnSpc>
                <a:spcPts val="5389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20"/>
          </p:nvPr>
        </p:nvSpPr>
        <p:spPr>
          <a:xfrm>
            <a:off x="33172038" y="7387944"/>
            <a:ext cx="9798050" cy="7678925"/>
          </a:xfrm>
          <a:prstGeom prst="rect">
            <a:avLst/>
          </a:prstGeom>
        </p:spPr>
        <p:txBody>
          <a:bodyPr/>
          <a:lstStyle>
            <a:lvl1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2678013" indent="-535604">
              <a:lnSpc>
                <a:spcPts val="5389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9"/>
          <p:cNvSpPr>
            <a:spLocks noGrp="1"/>
          </p:cNvSpPr>
          <p:nvPr>
            <p:ph sz="quarter" idx="21"/>
          </p:nvPr>
        </p:nvSpPr>
        <p:spPr>
          <a:xfrm>
            <a:off x="33203367" y="23728378"/>
            <a:ext cx="9798050" cy="4651879"/>
          </a:xfrm>
          <a:prstGeom prst="rect">
            <a:avLst/>
          </a:prstGeom>
        </p:spPr>
        <p:txBody>
          <a:bodyPr/>
          <a:lstStyle>
            <a:lvl1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2678013" indent="-535604">
              <a:lnSpc>
                <a:spcPts val="5389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hart Placeholder 23"/>
          <p:cNvSpPr>
            <a:spLocks noGrp="1"/>
          </p:cNvSpPr>
          <p:nvPr>
            <p:ph type="chart" sz="quarter" idx="22"/>
          </p:nvPr>
        </p:nvSpPr>
        <p:spPr>
          <a:xfrm>
            <a:off x="22269814" y="15002235"/>
            <a:ext cx="9901301" cy="5811286"/>
          </a:xfrm>
          <a:prstGeom prst="rect">
            <a:avLst/>
          </a:prstGeom>
        </p:spPr>
        <p:txBody>
          <a:bodyPr/>
          <a:lstStyle>
            <a:lvl1pPr>
              <a:defRPr sz="3279"/>
            </a:lvl1pPr>
          </a:lstStyle>
          <a:p>
            <a:endParaRPr lang="en-US" dirty="0"/>
          </a:p>
        </p:txBody>
      </p:sp>
      <p:sp>
        <p:nvSpPr>
          <p:cNvPr id="20" name="Content Placeholder 9"/>
          <p:cNvSpPr>
            <a:spLocks noGrp="1"/>
          </p:cNvSpPr>
          <p:nvPr>
            <p:ph sz="quarter" idx="23"/>
          </p:nvPr>
        </p:nvSpPr>
        <p:spPr>
          <a:xfrm>
            <a:off x="22237346" y="21621153"/>
            <a:ext cx="9868838" cy="6978915"/>
          </a:xfrm>
          <a:prstGeom prst="rect">
            <a:avLst/>
          </a:prstGeom>
        </p:spPr>
        <p:txBody>
          <a:bodyPr/>
          <a:lstStyle>
            <a:lvl1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5389"/>
              </a:lnSpc>
              <a:spcBef>
                <a:spcPts val="0"/>
              </a:spcBef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2678013" indent="-535604">
              <a:lnSpc>
                <a:spcPts val="5389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3279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1" name="Straight Connector 20"/>
          <p:cNvCxnSpPr/>
          <p:nvPr userDrawn="1"/>
        </p:nvCxnSpPr>
        <p:spPr bwMode="auto">
          <a:xfrm>
            <a:off x="21751752" y="6870225"/>
            <a:ext cx="63573" cy="22274278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</p:spPr>
      </p:cxnSp>
      <p:cxnSp>
        <p:nvCxnSpPr>
          <p:cNvPr id="26" name="Straight Connector 25"/>
          <p:cNvCxnSpPr/>
          <p:nvPr userDrawn="1"/>
        </p:nvCxnSpPr>
        <p:spPr bwMode="auto">
          <a:xfrm>
            <a:off x="10862435" y="6870223"/>
            <a:ext cx="0" cy="22267705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884406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253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498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609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8/27/26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304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8/27/26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711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8/27/26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199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8/27/26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529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8/27/26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5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6"/>
          <p:cNvSpPr>
            <a:spLocks noChangeArrowheads="1"/>
          </p:cNvSpPr>
          <p:nvPr userDrawn="1"/>
        </p:nvSpPr>
        <p:spPr bwMode="auto">
          <a:xfrm>
            <a:off x="2" y="0"/>
            <a:ext cx="43891200" cy="5488416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37931725" indent="-37474525"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endParaRPr lang="en-US" altLang="en-US" sz="3396" b="0" i="0" baseline="0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2" y="5434700"/>
            <a:ext cx="43891200" cy="2826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480"/>
          </a:p>
        </p:txBody>
      </p:sp>
      <p:sp>
        <p:nvSpPr>
          <p:cNvPr id="12" name="Rectangle 36"/>
          <p:cNvSpPr>
            <a:spLocks noChangeArrowheads="1"/>
          </p:cNvSpPr>
          <p:nvPr userDrawn="1"/>
        </p:nvSpPr>
        <p:spPr bwMode="auto">
          <a:xfrm>
            <a:off x="2" y="29815847"/>
            <a:ext cx="43891200" cy="3102554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37931725" indent="-37474525"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endParaRPr lang="en-US" altLang="en-US" sz="3396" b="0" i="0" baseline="0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pic>
        <p:nvPicPr>
          <p:cNvPr id="8" name="Picture 7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050FD56C-1020-E11F-CD13-519F651FC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948422" y="30553364"/>
            <a:ext cx="7389643" cy="183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368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txStyles>
    <p:titleStyle>
      <a:lvl1pPr algn="l" defTabSz="3290742" rtl="0" eaLnBrk="1" latinLnBrk="0" hangingPunct="1">
        <a:lnSpc>
          <a:spcPct val="90000"/>
        </a:lnSpc>
        <a:spcBef>
          <a:spcPct val="0"/>
        </a:spcBef>
        <a:buNone/>
        <a:defRPr sz="1583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22685" indent="-822685" algn="l" defTabSz="3290742" rtl="0" eaLnBrk="1" latinLnBrk="0" hangingPunct="1">
        <a:lnSpc>
          <a:spcPct val="90000"/>
        </a:lnSpc>
        <a:spcBef>
          <a:spcPts val="3598"/>
        </a:spcBef>
        <a:buFont typeface="Arial" panose="020B0604020202020204" pitchFamily="34" charset="0"/>
        <a:buChar char="•"/>
        <a:defRPr sz="10077" kern="1200">
          <a:solidFill>
            <a:schemeClr val="tx1"/>
          </a:solidFill>
          <a:latin typeface="+mn-lt"/>
          <a:ea typeface="+mn-ea"/>
          <a:cs typeface="+mn-cs"/>
        </a:defRPr>
      </a:lvl1pPr>
      <a:lvl2pPr marL="2468057" indent="-822685" algn="l" defTabSz="3290742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8637" kern="1200">
          <a:solidFill>
            <a:schemeClr val="tx1"/>
          </a:solidFill>
          <a:latin typeface="+mn-lt"/>
          <a:ea typeface="+mn-ea"/>
          <a:cs typeface="+mn-cs"/>
        </a:defRPr>
      </a:lvl2pPr>
      <a:lvl3pPr marL="4113427" indent="-822685" algn="l" defTabSz="3290742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7198" kern="1200">
          <a:solidFill>
            <a:schemeClr val="tx1"/>
          </a:solidFill>
          <a:latin typeface="+mn-lt"/>
          <a:ea typeface="+mn-ea"/>
          <a:cs typeface="+mn-cs"/>
        </a:defRPr>
      </a:lvl3pPr>
      <a:lvl4pPr marL="5758797" indent="-822685" algn="l" defTabSz="3290742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78" kern="1200">
          <a:solidFill>
            <a:schemeClr val="tx1"/>
          </a:solidFill>
          <a:latin typeface="+mn-lt"/>
          <a:ea typeface="+mn-ea"/>
          <a:cs typeface="+mn-cs"/>
        </a:defRPr>
      </a:lvl4pPr>
      <a:lvl5pPr marL="7404171" indent="-822685" algn="l" defTabSz="3290742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78" kern="1200">
          <a:solidFill>
            <a:schemeClr val="tx1"/>
          </a:solidFill>
          <a:latin typeface="+mn-lt"/>
          <a:ea typeface="+mn-ea"/>
          <a:cs typeface="+mn-cs"/>
        </a:defRPr>
      </a:lvl5pPr>
      <a:lvl6pPr marL="9049540" indent="-822685" algn="l" defTabSz="3290742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78" kern="1200">
          <a:solidFill>
            <a:schemeClr val="tx1"/>
          </a:solidFill>
          <a:latin typeface="+mn-lt"/>
          <a:ea typeface="+mn-ea"/>
          <a:cs typeface="+mn-cs"/>
        </a:defRPr>
      </a:lvl6pPr>
      <a:lvl7pPr marL="10694915" indent="-822685" algn="l" defTabSz="3290742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78" kern="1200">
          <a:solidFill>
            <a:schemeClr val="tx1"/>
          </a:solidFill>
          <a:latin typeface="+mn-lt"/>
          <a:ea typeface="+mn-ea"/>
          <a:cs typeface="+mn-cs"/>
        </a:defRPr>
      </a:lvl7pPr>
      <a:lvl8pPr marL="12340283" indent="-822685" algn="l" defTabSz="3290742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78" kern="1200">
          <a:solidFill>
            <a:schemeClr val="tx1"/>
          </a:solidFill>
          <a:latin typeface="+mn-lt"/>
          <a:ea typeface="+mn-ea"/>
          <a:cs typeface="+mn-cs"/>
        </a:defRPr>
      </a:lvl8pPr>
      <a:lvl9pPr marL="13985654" indent="-822685" algn="l" defTabSz="3290742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0742" rtl="0" eaLnBrk="1" latinLnBrk="0" hangingPunct="1">
        <a:defRPr sz="6478" kern="1200">
          <a:solidFill>
            <a:schemeClr val="tx1"/>
          </a:solidFill>
          <a:latin typeface="+mn-lt"/>
          <a:ea typeface="+mn-ea"/>
          <a:cs typeface="+mn-cs"/>
        </a:defRPr>
      </a:lvl1pPr>
      <a:lvl2pPr marL="1645371" algn="l" defTabSz="3290742" rtl="0" eaLnBrk="1" latinLnBrk="0" hangingPunct="1">
        <a:defRPr sz="6478" kern="1200">
          <a:solidFill>
            <a:schemeClr val="tx1"/>
          </a:solidFill>
          <a:latin typeface="+mn-lt"/>
          <a:ea typeface="+mn-ea"/>
          <a:cs typeface="+mn-cs"/>
        </a:defRPr>
      </a:lvl2pPr>
      <a:lvl3pPr marL="3290742" algn="l" defTabSz="3290742" rtl="0" eaLnBrk="1" latinLnBrk="0" hangingPunct="1">
        <a:defRPr sz="6478" kern="1200">
          <a:solidFill>
            <a:schemeClr val="tx1"/>
          </a:solidFill>
          <a:latin typeface="+mn-lt"/>
          <a:ea typeface="+mn-ea"/>
          <a:cs typeface="+mn-cs"/>
        </a:defRPr>
      </a:lvl3pPr>
      <a:lvl4pPr marL="4936113" algn="l" defTabSz="3290742" rtl="0" eaLnBrk="1" latinLnBrk="0" hangingPunct="1">
        <a:defRPr sz="6478" kern="1200">
          <a:solidFill>
            <a:schemeClr val="tx1"/>
          </a:solidFill>
          <a:latin typeface="+mn-lt"/>
          <a:ea typeface="+mn-ea"/>
          <a:cs typeface="+mn-cs"/>
        </a:defRPr>
      </a:lvl4pPr>
      <a:lvl5pPr marL="6581486" algn="l" defTabSz="3290742" rtl="0" eaLnBrk="1" latinLnBrk="0" hangingPunct="1">
        <a:defRPr sz="6478" kern="1200">
          <a:solidFill>
            <a:schemeClr val="tx1"/>
          </a:solidFill>
          <a:latin typeface="+mn-lt"/>
          <a:ea typeface="+mn-ea"/>
          <a:cs typeface="+mn-cs"/>
        </a:defRPr>
      </a:lvl5pPr>
      <a:lvl6pPr marL="8226854" algn="l" defTabSz="3290742" rtl="0" eaLnBrk="1" latinLnBrk="0" hangingPunct="1">
        <a:defRPr sz="6478" kern="1200">
          <a:solidFill>
            <a:schemeClr val="tx1"/>
          </a:solidFill>
          <a:latin typeface="+mn-lt"/>
          <a:ea typeface="+mn-ea"/>
          <a:cs typeface="+mn-cs"/>
        </a:defRPr>
      </a:lvl6pPr>
      <a:lvl7pPr marL="9872227" algn="l" defTabSz="3290742" rtl="0" eaLnBrk="1" latinLnBrk="0" hangingPunct="1">
        <a:defRPr sz="6478" kern="1200">
          <a:solidFill>
            <a:schemeClr val="tx1"/>
          </a:solidFill>
          <a:latin typeface="+mn-lt"/>
          <a:ea typeface="+mn-ea"/>
          <a:cs typeface="+mn-cs"/>
        </a:defRPr>
      </a:lvl7pPr>
      <a:lvl8pPr marL="11517598" algn="l" defTabSz="3290742" rtl="0" eaLnBrk="1" latinLnBrk="0" hangingPunct="1">
        <a:defRPr sz="6478" kern="1200">
          <a:solidFill>
            <a:schemeClr val="tx1"/>
          </a:solidFill>
          <a:latin typeface="+mn-lt"/>
          <a:ea typeface="+mn-ea"/>
          <a:cs typeface="+mn-cs"/>
        </a:defRPr>
      </a:lvl8pPr>
      <a:lvl9pPr marL="13162969" algn="l" defTabSz="3290742" rtl="0" eaLnBrk="1" latinLnBrk="0" hangingPunct="1">
        <a:defRPr sz="64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pPr/>
              <a:t>8/27/26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36">
            <a:extLst>
              <a:ext uri="{FF2B5EF4-FFF2-40B4-BE49-F238E27FC236}">
                <a16:creationId xmlns:a16="http://schemas.microsoft.com/office/drawing/2014/main" id="{9B8698B7-CD93-251E-10CE-4D7206E5881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" y="0"/>
            <a:ext cx="43891200" cy="5488416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37931725" indent="-37474525"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endParaRPr lang="en-US" altLang="en-US" sz="3396" b="0" i="0" baseline="0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7F6804-5D62-3D97-3080-9D0099C125C6}"/>
              </a:ext>
            </a:extLst>
          </p:cNvPr>
          <p:cNvSpPr/>
          <p:nvPr userDrawn="1"/>
        </p:nvSpPr>
        <p:spPr>
          <a:xfrm>
            <a:off x="2" y="5434700"/>
            <a:ext cx="43891200" cy="2826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480"/>
          </a:p>
        </p:txBody>
      </p:sp>
      <p:sp>
        <p:nvSpPr>
          <p:cNvPr id="9" name="Rectangle 36">
            <a:extLst>
              <a:ext uri="{FF2B5EF4-FFF2-40B4-BE49-F238E27FC236}">
                <a16:creationId xmlns:a16="http://schemas.microsoft.com/office/drawing/2014/main" id="{0C3604A0-F10E-D022-2EEA-F215165A5F4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" y="29815847"/>
            <a:ext cx="43891200" cy="3102554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37931725" indent="-37474525"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endParaRPr lang="en-US" altLang="en-US" sz="3396" b="0" i="0" baseline="0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72FFDE56-D630-1199-201A-03B829D8350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9049547" y="15530508"/>
            <a:ext cx="5792110" cy="1857384"/>
          </a:xfrm>
          <a:prstGeom prst="rect">
            <a:avLst/>
          </a:prstGeom>
        </p:spPr>
      </p:pic>
      <p:pic>
        <p:nvPicPr>
          <p:cNvPr id="11" name="Picture 10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F3CF134A-F0C1-59D5-5E61-FB3B49EC089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35901355" y="30547122"/>
            <a:ext cx="7656511" cy="189030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4189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9E2AB-5289-5CA5-55AD-A686221D8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4C2F2449-6FC3-2421-63A9-4641FD5B9ED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789" y="5683189"/>
            <a:ext cx="43891200" cy="242316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FD1A08-79E6-9331-168B-AC30A8BD21D3}"/>
              </a:ext>
            </a:extLst>
          </p:cNvPr>
          <p:cNvSpPr>
            <a:spLocks/>
          </p:cNvSpPr>
          <p:nvPr/>
        </p:nvSpPr>
        <p:spPr>
          <a:xfrm>
            <a:off x="501244" y="6174534"/>
            <a:ext cx="14001750" cy="5265103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1C98E4-D777-E14D-79ED-C12898818FA5}"/>
              </a:ext>
            </a:extLst>
          </p:cNvPr>
          <p:cNvSpPr>
            <a:spLocks/>
          </p:cNvSpPr>
          <p:nvPr/>
        </p:nvSpPr>
        <p:spPr>
          <a:xfrm>
            <a:off x="501244" y="11836169"/>
            <a:ext cx="14001750" cy="4339718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4941A1A-283E-395A-D8F7-4ECFAE18B6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8650" y="11828865"/>
            <a:ext cx="14001750" cy="11824741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D655023-EC64-2008-3385-4674110990F5}"/>
              </a:ext>
            </a:extLst>
          </p:cNvPr>
          <p:cNvSpPr>
            <a:spLocks/>
          </p:cNvSpPr>
          <p:nvPr/>
        </p:nvSpPr>
        <p:spPr>
          <a:xfrm>
            <a:off x="14921856" y="16528377"/>
            <a:ext cx="14001750" cy="12894683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F18AD7B-B657-7FF5-7300-B545D6E8B4D0}"/>
              </a:ext>
            </a:extLst>
          </p:cNvPr>
          <p:cNvSpPr>
            <a:spLocks/>
          </p:cNvSpPr>
          <p:nvPr/>
        </p:nvSpPr>
        <p:spPr>
          <a:xfrm>
            <a:off x="29388206" y="6174534"/>
            <a:ext cx="14001750" cy="866593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72B5083-683B-630A-5922-39F16E9FDA75}"/>
              </a:ext>
            </a:extLst>
          </p:cNvPr>
          <p:cNvSpPr>
            <a:spLocks/>
          </p:cNvSpPr>
          <p:nvPr/>
        </p:nvSpPr>
        <p:spPr>
          <a:xfrm>
            <a:off x="29388206" y="26582381"/>
            <a:ext cx="14001750" cy="2844401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BBB5324-B8A3-3444-6D13-847BFED9995F}"/>
              </a:ext>
            </a:extLst>
          </p:cNvPr>
          <p:cNvSpPr>
            <a:spLocks/>
          </p:cNvSpPr>
          <p:nvPr/>
        </p:nvSpPr>
        <p:spPr>
          <a:xfrm>
            <a:off x="29388206" y="15263292"/>
            <a:ext cx="14001750" cy="10908735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07B167-35BA-7AAB-3233-72EDB0A05595}"/>
              </a:ext>
            </a:extLst>
          </p:cNvPr>
          <p:cNvSpPr/>
          <p:nvPr/>
        </p:nvSpPr>
        <p:spPr>
          <a:xfrm>
            <a:off x="2452" y="-1"/>
            <a:ext cx="6240079" cy="5441881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3B4BF374-9BE0-F880-7362-2F3E97ECCB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9551" y="362286"/>
            <a:ext cx="36113906" cy="3801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898" tIns="53440" rIns="106898" bIns="53440" anchor="t">
            <a:spAutoFit/>
          </a:bodyPr>
          <a:lstStyle>
            <a:lvl1pPr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37931725" indent="-37474525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en-US" altLang="en-US" sz="12000" dirty="0">
                <a:solidFill>
                  <a:srgbClr val="FFFFFF"/>
                </a:solidFill>
                <a:latin typeface="+mn-lt"/>
                <a:ea typeface="Arial" charset="0"/>
              </a:rPr>
              <a:t>MEDA: Measurement-Efficient Disorder-Aware Majorana Zero Mode Detection in Realistic Devices</a:t>
            </a:r>
          </a:p>
        </p:txBody>
      </p:sp>
      <p:sp>
        <p:nvSpPr>
          <p:cNvPr id="6146" name="AutoShape 2" descr="Image">
            <a:extLst>
              <a:ext uri="{FF2B5EF4-FFF2-40B4-BE49-F238E27FC236}">
                <a16:creationId xmlns:a16="http://schemas.microsoft.com/office/drawing/2014/main" id="{85EF731B-10AF-B9CD-0934-1EF3344C64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8" name="AutoShape 4" descr="Image">
            <a:extLst>
              <a:ext uri="{FF2B5EF4-FFF2-40B4-BE49-F238E27FC236}">
                <a16:creationId xmlns:a16="http://schemas.microsoft.com/office/drawing/2014/main" id="{BD511A3E-61E5-2D0A-F1A1-83953D76579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50" name="AutoShape 6" descr="Image">
            <a:extLst>
              <a:ext uri="{FF2B5EF4-FFF2-40B4-BE49-F238E27FC236}">
                <a16:creationId xmlns:a16="http://schemas.microsoft.com/office/drawing/2014/main" id="{5E1A395A-C29E-68DE-22CB-E618C151ADA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" name="Picture 21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C2A798DB-4381-2C32-D17B-18CEA18F2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22" y="3863760"/>
            <a:ext cx="5618566" cy="1417296"/>
          </a:xfrm>
          <a:prstGeom prst="rect">
            <a:avLst/>
          </a:prstGeom>
        </p:spPr>
      </p:pic>
      <p:pic>
        <p:nvPicPr>
          <p:cNvPr id="25" name="Picture 24" descr="A paw print with a logo&#10;&#10;AI-generated content may be incorrect.">
            <a:extLst>
              <a:ext uri="{FF2B5EF4-FFF2-40B4-BE49-F238E27FC236}">
                <a16:creationId xmlns:a16="http://schemas.microsoft.com/office/drawing/2014/main" id="{5406501B-5433-4F39-DB7D-AD47A4038D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765" y="152534"/>
            <a:ext cx="3779827" cy="3610328"/>
          </a:xfrm>
          <a:prstGeom prst="rect">
            <a:avLst/>
          </a:prstGeom>
        </p:spPr>
      </p:pic>
      <p:pic>
        <p:nvPicPr>
          <p:cNvPr id="37" name="Picture 36" descr="A black and white logo&#10;&#10;AI-generated content may be incorrect.">
            <a:extLst>
              <a:ext uri="{FF2B5EF4-FFF2-40B4-BE49-F238E27FC236}">
                <a16:creationId xmlns:a16="http://schemas.microsoft.com/office/drawing/2014/main" id="{2F2FC304-52A6-2628-5753-B8EE3AEAE4C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975" y="30324973"/>
            <a:ext cx="7918720" cy="223114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FFE8A5AA-EF4D-5DF4-008F-483532848E6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84426" y="30340383"/>
            <a:ext cx="2340757" cy="2347614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9EAC25DC-2D9A-6116-4E46-B52CDB73EA6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198610" y="30488729"/>
            <a:ext cx="3154915" cy="197182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A1C131C-0E56-40FF-AC9D-EE07EDC8E3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81803" y="7681542"/>
            <a:ext cx="7040791" cy="2758447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A9FA52CB-AC2D-D1D1-8815-23A5CBF73562}"/>
              </a:ext>
            </a:extLst>
          </p:cNvPr>
          <p:cNvSpPr txBox="1"/>
          <p:nvPr/>
        </p:nvSpPr>
        <p:spPr>
          <a:xfrm>
            <a:off x="2632524" y="6174534"/>
            <a:ext cx="9869715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Fault Tolerance via MZMs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4D17A3A-4AA6-DC0F-3D65-5440719D3105}"/>
              </a:ext>
            </a:extLst>
          </p:cNvPr>
          <p:cNvSpPr txBox="1"/>
          <p:nvPr/>
        </p:nvSpPr>
        <p:spPr>
          <a:xfrm>
            <a:off x="1160763" y="7492150"/>
            <a:ext cx="60210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Majorana Zero Modes (MZMs):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non-Abelian quasiparticles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emerge in topological superconductors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Data stored in entanglement: </a:t>
            </a:r>
            <a:r>
              <a:rPr lang="en-US" sz="3200" b="1" dirty="0"/>
              <a:t>resilient to local noise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156CAB4-FBDE-387C-78F5-AFDFE0B443EF}"/>
              </a:ext>
            </a:extLst>
          </p:cNvPr>
          <p:cNvSpPr txBox="1"/>
          <p:nvPr/>
        </p:nvSpPr>
        <p:spPr>
          <a:xfrm>
            <a:off x="855465" y="10726288"/>
            <a:ext cx="132881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Problem: How do we know MZMs exist?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9CC9EE3-82DF-094D-2320-F4F21DAF6BAB}"/>
              </a:ext>
            </a:extLst>
          </p:cNvPr>
          <p:cNvSpPr txBox="1"/>
          <p:nvPr/>
        </p:nvSpPr>
        <p:spPr>
          <a:xfrm>
            <a:off x="2669895" y="11834328"/>
            <a:ext cx="9659257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6000" dirty="0"/>
              <a:t>MZM Detection in Simulation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BD2D7BC-7DC6-8B7E-5309-18E9C83B6143}"/>
              </a:ext>
            </a:extLst>
          </p:cNvPr>
          <p:cNvSpPr txBox="1"/>
          <p:nvPr/>
        </p:nvSpPr>
        <p:spPr>
          <a:xfrm>
            <a:off x="1160763" y="12851061"/>
            <a:ext cx="129828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Prior </a:t>
            </a:r>
            <a:r>
              <a:rPr lang="en-US" sz="3200" b="1" dirty="0"/>
              <a:t>Topological Indicators</a:t>
            </a:r>
            <a:r>
              <a:rPr lang="en-US" sz="3200" dirty="0"/>
              <a:t> like the Scattering Matrix Invariant (SMI) attempt to translate rules from infinite, clean systems to realistic systems.</a:t>
            </a:r>
          </a:p>
          <a:p>
            <a:r>
              <a:rPr lang="en-US" sz="3200" dirty="0"/>
              <a:t>Realistic systems have unique behaviors that bias topological indicators: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857D039-7551-2C3E-7CDB-84211C72F8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3838" y="24055739"/>
            <a:ext cx="14001750" cy="5367321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65D25CD-289C-9F30-60C4-481A82234F51}"/>
              </a:ext>
            </a:extLst>
          </p:cNvPr>
          <p:cNvSpPr txBox="1">
            <a:spLocks/>
          </p:cNvSpPr>
          <p:nvPr/>
        </p:nvSpPr>
        <p:spPr>
          <a:xfrm>
            <a:off x="2383919" y="24021245"/>
            <a:ext cx="10250714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6000" dirty="0"/>
              <a:t>MZM Detection in Real Systems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7E48283-586F-CBCA-272D-1E40581BA52A}"/>
              </a:ext>
            </a:extLst>
          </p:cNvPr>
          <p:cNvSpPr txBox="1">
            <a:spLocks/>
          </p:cNvSpPr>
          <p:nvPr/>
        </p:nvSpPr>
        <p:spPr>
          <a:xfrm>
            <a:off x="855465" y="25036908"/>
            <a:ext cx="133671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Topological indicators, including PDI, rely on unobservable information, making them infeasible for real systems. Machine learning approaches aim to connect observables to topological indicators but face severe measurement bottlenecks.</a:t>
            </a:r>
            <a:endParaRPr lang="en-US" sz="3200" b="1" dirty="0"/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89FC79AF-9D77-4B90-4EC8-B84B9D8F79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1267" y="26644272"/>
            <a:ext cx="2062873" cy="1995814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BF491B3B-3DB2-A6F3-65D5-FAB52D864DDF}"/>
              </a:ext>
            </a:extLst>
          </p:cNvPr>
          <p:cNvSpPr txBox="1">
            <a:spLocks/>
          </p:cNvSpPr>
          <p:nvPr/>
        </p:nvSpPr>
        <p:spPr>
          <a:xfrm>
            <a:off x="3233546" y="26824861"/>
            <a:ext cx="106548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Each pixel in this conductance plot requires an independent measurement. Full parameter space coverage for one device requires 720,000 such images.</a:t>
            </a:r>
          </a:p>
        </p:txBody>
      </p:sp>
      <p:pic>
        <p:nvPicPr>
          <p:cNvPr id="6274" name="Picture 6273">
            <a:extLst>
              <a:ext uri="{FF2B5EF4-FFF2-40B4-BE49-F238E27FC236}">
                <a16:creationId xmlns:a16="http://schemas.microsoft.com/office/drawing/2014/main" id="{8E455FBB-CBC3-9C95-0CD2-1A083A9A28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1944" y="18145556"/>
            <a:ext cx="10078357" cy="5233735"/>
          </a:xfrm>
          <a:prstGeom prst="rect">
            <a:avLst/>
          </a:prstGeom>
        </p:spPr>
      </p:pic>
      <p:sp>
        <p:nvSpPr>
          <p:cNvPr id="6278" name="TextBox 6277">
            <a:extLst>
              <a:ext uri="{FF2B5EF4-FFF2-40B4-BE49-F238E27FC236}">
                <a16:creationId xmlns:a16="http://schemas.microsoft.com/office/drawing/2014/main" id="{213AA77F-1D49-4BC7-D11F-AA51986F7846}"/>
              </a:ext>
            </a:extLst>
          </p:cNvPr>
          <p:cNvSpPr txBox="1"/>
          <p:nvPr/>
        </p:nvSpPr>
        <p:spPr>
          <a:xfrm>
            <a:off x="1141944" y="16334587"/>
            <a:ext cx="130016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The </a:t>
            </a:r>
            <a:r>
              <a:rPr lang="en-US" sz="3200" b="1" dirty="0"/>
              <a:t>Periodic Disorder Invariant</a:t>
            </a:r>
            <a:r>
              <a:rPr lang="en-US" sz="3200" dirty="0"/>
              <a:t> (PDI) aims to eliminate such biases through disorder aware design. Instead of applying ideal rules to a finite disordered system, PDI considers the limit of replicating a finite disordered system.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5BB77E9-9CA5-57C5-451B-9B8800A71BB3}"/>
              </a:ext>
            </a:extLst>
          </p:cNvPr>
          <p:cNvSpPr>
            <a:spLocks/>
          </p:cNvSpPr>
          <p:nvPr/>
        </p:nvSpPr>
        <p:spPr>
          <a:xfrm>
            <a:off x="14937073" y="6180691"/>
            <a:ext cx="14001750" cy="10010606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81" name="Picture 6280">
            <a:extLst>
              <a:ext uri="{FF2B5EF4-FFF2-40B4-BE49-F238E27FC236}">
                <a16:creationId xmlns:a16="http://schemas.microsoft.com/office/drawing/2014/main" id="{8E48757D-4563-358E-CC46-8456F85D4AD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672232" y="10240920"/>
            <a:ext cx="12857345" cy="5610143"/>
          </a:xfrm>
          <a:prstGeom prst="rect">
            <a:avLst/>
          </a:prstGeom>
        </p:spPr>
      </p:pic>
      <p:sp>
        <p:nvSpPr>
          <p:cNvPr id="6283" name="TextBox 6282">
            <a:extLst>
              <a:ext uri="{FF2B5EF4-FFF2-40B4-BE49-F238E27FC236}">
                <a16:creationId xmlns:a16="http://schemas.microsoft.com/office/drawing/2014/main" id="{93339087-6680-5280-C178-4C197AEC8F40}"/>
              </a:ext>
            </a:extLst>
          </p:cNvPr>
          <p:cNvSpPr txBox="1">
            <a:spLocks/>
          </p:cNvSpPr>
          <p:nvPr/>
        </p:nvSpPr>
        <p:spPr>
          <a:xfrm>
            <a:off x="18901549" y="6174534"/>
            <a:ext cx="6134101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6000" dirty="0"/>
              <a:t>MEDA Overview</a:t>
            </a:r>
          </a:p>
        </p:txBody>
      </p:sp>
      <p:sp>
        <p:nvSpPr>
          <p:cNvPr id="6286" name="TextBox 6285">
            <a:extLst>
              <a:ext uri="{FF2B5EF4-FFF2-40B4-BE49-F238E27FC236}">
                <a16:creationId xmlns:a16="http://schemas.microsoft.com/office/drawing/2014/main" id="{A74BE04C-3FD5-ED1F-EFBF-3F52E560532A}"/>
              </a:ext>
            </a:extLst>
          </p:cNvPr>
          <p:cNvSpPr txBox="1">
            <a:spLocks/>
          </p:cNvSpPr>
          <p:nvPr/>
        </p:nvSpPr>
        <p:spPr>
          <a:xfrm>
            <a:off x="15305892" y="7241371"/>
            <a:ext cx="132888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MEDA is a Measurement Efficient, Disorder-Aware ML framework for MZM detection in realistic devices.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/>
              <a:t>Measurement Efficient</a:t>
            </a:r>
            <a:r>
              <a:rPr lang="en-US" sz="3200" dirty="0"/>
              <a:t>: MEDA uses a sparse parameter regime to decrease measurement requirements by 10x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/>
              <a:t>Disorder-Aware</a:t>
            </a:r>
            <a:r>
              <a:rPr lang="en-US" sz="3200" dirty="0"/>
              <a:t>: MEDA maps observables to the PDI, which leverages system awareness to avoid biases</a:t>
            </a:r>
          </a:p>
        </p:txBody>
      </p:sp>
      <p:sp>
        <p:nvSpPr>
          <p:cNvPr id="6288" name="TextBox 6287">
            <a:extLst>
              <a:ext uri="{FF2B5EF4-FFF2-40B4-BE49-F238E27FC236}">
                <a16:creationId xmlns:a16="http://schemas.microsoft.com/office/drawing/2014/main" id="{D0DBE746-B450-D42E-5550-D9BF86566EEC}"/>
              </a:ext>
            </a:extLst>
          </p:cNvPr>
          <p:cNvSpPr txBox="1">
            <a:spLocks/>
          </p:cNvSpPr>
          <p:nvPr/>
        </p:nvSpPr>
        <p:spPr>
          <a:xfrm>
            <a:off x="17890853" y="16621095"/>
            <a:ext cx="8420101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MEDA Architecture</a:t>
            </a:r>
          </a:p>
        </p:txBody>
      </p:sp>
      <p:pic>
        <p:nvPicPr>
          <p:cNvPr id="6304" name="Picture 6303">
            <a:extLst>
              <a:ext uri="{FF2B5EF4-FFF2-40B4-BE49-F238E27FC236}">
                <a16:creationId xmlns:a16="http://schemas.microsoft.com/office/drawing/2014/main" id="{5D87A4A1-09F7-B897-9A9B-A431246BA2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718244" y="19662679"/>
            <a:ext cx="12969629" cy="4999400"/>
          </a:xfrm>
          <a:prstGeom prst="rect">
            <a:avLst/>
          </a:prstGeom>
        </p:spPr>
      </p:pic>
      <p:pic>
        <p:nvPicPr>
          <p:cNvPr id="6306" name="Picture 6305">
            <a:extLst>
              <a:ext uri="{FF2B5EF4-FFF2-40B4-BE49-F238E27FC236}">
                <a16:creationId xmlns:a16="http://schemas.microsoft.com/office/drawing/2014/main" id="{E00F0EE9-BBF9-74B1-BFB8-014F4902DAF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694159" y="16027058"/>
            <a:ext cx="5967441" cy="3729651"/>
          </a:xfrm>
          <a:prstGeom prst="rect">
            <a:avLst/>
          </a:prstGeom>
        </p:spPr>
      </p:pic>
      <p:sp>
        <p:nvSpPr>
          <p:cNvPr id="6308" name="TextBox 6307">
            <a:extLst>
              <a:ext uri="{FF2B5EF4-FFF2-40B4-BE49-F238E27FC236}">
                <a16:creationId xmlns:a16="http://schemas.microsoft.com/office/drawing/2014/main" id="{4ECAD7A7-A3DB-2907-6161-48F92F65A233}"/>
              </a:ext>
            </a:extLst>
          </p:cNvPr>
          <p:cNvSpPr txBox="1"/>
          <p:nvPr/>
        </p:nvSpPr>
        <p:spPr>
          <a:xfrm>
            <a:off x="29737042" y="24524714"/>
            <a:ext cx="130121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MEDA's attention weights heavily prioritize conductance maps with clearly visible conductance features that Morteza et al. establish as indicators of high topological phase probability.</a:t>
            </a:r>
          </a:p>
        </p:txBody>
      </p:sp>
      <p:sp>
        <p:nvSpPr>
          <p:cNvPr id="6310" name="TextBox 6309">
            <a:extLst>
              <a:ext uri="{FF2B5EF4-FFF2-40B4-BE49-F238E27FC236}">
                <a16:creationId xmlns:a16="http://schemas.microsoft.com/office/drawing/2014/main" id="{0AD6A9C5-F94D-1EA0-69F5-7A0567A6E624}"/>
              </a:ext>
            </a:extLst>
          </p:cNvPr>
          <p:cNvSpPr txBox="1"/>
          <p:nvPr/>
        </p:nvSpPr>
        <p:spPr>
          <a:xfrm>
            <a:off x="35413949" y="16528377"/>
            <a:ext cx="73353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Despite using only 10% of observable data, MEDA achieves performance comparable to the SMI Oracle and offers significant improvement over </a:t>
            </a:r>
            <a:r>
              <a:rPr lang="en-US" sz="3200" dirty="0" err="1"/>
              <a:t>ViT</a:t>
            </a:r>
            <a:r>
              <a:rPr lang="en-US" sz="3200" dirty="0"/>
              <a:t>, the state-of-the-art SMI-based prediction pipeline.</a:t>
            </a:r>
          </a:p>
        </p:txBody>
      </p:sp>
      <p:sp>
        <p:nvSpPr>
          <p:cNvPr id="6312" name="TextBox 6311">
            <a:extLst>
              <a:ext uri="{FF2B5EF4-FFF2-40B4-BE49-F238E27FC236}">
                <a16:creationId xmlns:a16="http://schemas.microsoft.com/office/drawing/2014/main" id="{9C8C02C4-DF11-28E5-79BC-61E982792F4D}"/>
              </a:ext>
            </a:extLst>
          </p:cNvPr>
          <p:cNvSpPr txBox="1"/>
          <p:nvPr/>
        </p:nvSpPr>
        <p:spPr>
          <a:xfrm>
            <a:off x="33323997" y="15286704"/>
            <a:ext cx="6134101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6000" dirty="0"/>
              <a:t>Results</a:t>
            </a:r>
          </a:p>
        </p:txBody>
      </p:sp>
      <p:sp>
        <p:nvSpPr>
          <p:cNvPr id="6314" name="TextBox 6313">
            <a:extLst>
              <a:ext uri="{FF2B5EF4-FFF2-40B4-BE49-F238E27FC236}">
                <a16:creationId xmlns:a16="http://schemas.microsoft.com/office/drawing/2014/main" id="{4AFF53C2-ECDF-72CB-B739-C33DAD606FDF}"/>
              </a:ext>
            </a:extLst>
          </p:cNvPr>
          <p:cNvSpPr txBox="1"/>
          <p:nvPr/>
        </p:nvSpPr>
        <p:spPr>
          <a:xfrm>
            <a:off x="33065446" y="26545147"/>
            <a:ext cx="6274851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Acknowledgments</a:t>
            </a:r>
          </a:p>
        </p:txBody>
      </p:sp>
      <p:sp>
        <p:nvSpPr>
          <p:cNvPr id="6316" name="TextBox 6315">
            <a:extLst>
              <a:ext uri="{FF2B5EF4-FFF2-40B4-BE49-F238E27FC236}">
                <a16:creationId xmlns:a16="http://schemas.microsoft.com/office/drawing/2014/main" id="{B50A40F9-9560-CA41-69A2-A4DFF92F5C0D}"/>
              </a:ext>
            </a:extLst>
          </p:cNvPr>
          <p:cNvSpPr txBox="1"/>
          <p:nvPr/>
        </p:nvSpPr>
        <p:spPr>
          <a:xfrm>
            <a:off x="29670817" y="27692362"/>
            <a:ext cx="10915658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n-US" sz="2800" dirty="0"/>
              <a:t>This work is supported in part by the South Carolina Quantum Association, U.S. National Science Foundation under Award No. 2017965, the Clemson Palmetto 2 Cluster, and Clemson Creative Inquiry.</a:t>
            </a:r>
          </a:p>
        </p:txBody>
      </p:sp>
      <p:sp>
        <p:nvSpPr>
          <p:cNvPr id="6318" name="TextBox 6317">
            <a:extLst>
              <a:ext uri="{FF2B5EF4-FFF2-40B4-BE49-F238E27FC236}">
                <a16:creationId xmlns:a16="http://schemas.microsoft.com/office/drawing/2014/main" id="{41808D0D-34C3-3EB9-FE57-2B2E928EADEE}"/>
              </a:ext>
            </a:extLst>
          </p:cNvPr>
          <p:cNvSpPr txBox="1"/>
          <p:nvPr/>
        </p:nvSpPr>
        <p:spPr>
          <a:xfrm>
            <a:off x="40565068" y="28776730"/>
            <a:ext cx="215481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Full</a:t>
            </a:r>
            <a:r>
              <a:rPr lang="en-US" sz="3600" b="1" dirty="0"/>
              <a:t> </a:t>
            </a:r>
            <a:r>
              <a:rPr lang="en-US" sz="3600" dirty="0"/>
              <a:t>Paper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455158-98CE-D63D-0FE4-25E31D3A7E2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875574" y="27302057"/>
            <a:ext cx="1541247" cy="1541247"/>
          </a:xfrm>
          <a:prstGeom prst="rect">
            <a:avLst/>
          </a:prstGeom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8138724-689F-0C62-7A3C-D43A61255B84}"/>
              </a:ext>
            </a:extLst>
          </p:cNvPr>
          <p:cNvSpPr/>
          <p:nvPr/>
        </p:nvSpPr>
        <p:spPr>
          <a:xfrm>
            <a:off x="7795090" y="14889360"/>
            <a:ext cx="5814216" cy="91833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Disorder</a:t>
            </a:r>
            <a:r>
              <a:rPr lang="en-US" sz="2800" dirty="0">
                <a:solidFill>
                  <a:schemeClr val="tx1"/>
                </a:solidFill>
              </a:rPr>
              <a:t> fuzzes MZM-heralding features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00702D61-0A76-EF0F-F393-2FEF0CC52825}"/>
              </a:ext>
            </a:extLst>
          </p:cNvPr>
          <p:cNvSpPr/>
          <p:nvPr/>
        </p:nvSpPr>
        <p:spPr>
          <a:xfrm>
            <a:off x="1322216" y="14864058"/>
            <a:ext cx="5814216" cy="9689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Finite size</a:t>
            </a:r>
            <a:r>
              <a:rPr lang="en-US" sz="2800" dirty="0">
                <a:solidFill>
                  <a:schemeClr val="tx1"/>
                </a:solidFill>
              </a:rPr>
              <a:t> causes unexpected interaction between MZMs</a:t>
            </a:r>
          </a:p>
        </p:txBody>
      </p:sp>
      <p:sp>
        <p:nvSpPr>
          <p:cNvPr id="6292" name="TextBox 6291">
            <a:extLst>
              <a:ext uri="{FF2B5EF4-FFF2-40B4-BE49-F238E27FC236}">
                <a16:creationId xmlns:a16="http://schemas.microsoft.com/office/drawing/2014/main" id="{E477501F-D3DA-DA2F-DFBC-1C018613895D}"/>
              </a:ext>
            </a:extLst>
          </p:cNvPr>
          <p:cNvSpPr txBox="1"/>
          <p:nvPr/>
        </p:nvSpPr>
        <p:spPr>
          <a:xfrm>
            <a:off x="11070679" y="18757456"/>
            <a:ext cx="28177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For finite disordered systems, SMI becomes increasingly biased as disorder increases. PDI is designed to solve this problem. </a:t>
            </a:r>
          </a:p>
        </p:txBody>
      </p:sp>
      <p:graphicFrame>
        <p:nvGraphicFramePr>
          <p:cNvPr id="6293" name="Table 6292">
            <a:extLst>
              <a:ext uri="{FF2B5EF4-FFF2-40B4-BE49-F238E27FC236}">
                <a16:creationId xmlns:a16="http://schemas.microsoft.com/office/drawing/2014/main" id="{57A4B2F3-7B13-1C4F-3DFE-7FA71BF173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884540"/>
              </p:ext>
            </p:extLst>
          </p:nvPr>
        </p:nvGraphicFramePr>
        <p:xfrm>
          <a:off x="6929551" y="4110137"/>
          <a:ext cx="35819683" cy="1232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2049">
                  <a:extLst>
                    <a:ext uri="{9D8B030D-6E8A-4147-A177-3AD203B41FA5}">
                      <a16:colId xmlns:a16="http://schemas.microsoft.com/office/drawing/2014/main" val="3859807587"/>
                    </a:ext>
                  </a:extLst>
                </a:gridCol>
                <a:gridCol w="7087634">
                  <a:extLst>
                    <a:ext uri="{9D8B030D-6E8A-4147-A177-3AD203B41FA5}">
                      <a16:colId xmlns:a16="http://schemas.microsoft.com/office/drawing/2014/main" val="62230940"/>
                    </a:ext>
                  </a:extLst>
                </a:gridCol>
              </a:tblGrid>
              <a:tr h="1232039">
                <a:tc>
                  <a:txBody>
                    <a:bodyPr/>
                    <a:lstStyle/>
                    <a:p>
                      <a:pPr marL="0" marR="0" lvl="0" indent="0" algn="l" defTabSz="43893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5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Arial" charset="0"/>
                          <a:cs typeface="+mn-cs"/>
                        </a:rPr>
                        <a:t>Nathan Jones</a:t>
                      </a:r>
                      <a:r>
                        <a:rPr kumimoji="0" lang="en-US" altLang="en-US" sz="54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Arial" charset="0"/>
                          <a:cs typeface="+mn-cs"/>
                        </a:rPr>
                        <a:t>*</a:t>
                      </a:r>
                      <a:r>
                        <a:rPr kumimoji="0" lang="en-US" altLang="en-US" sz="5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en-US" altLang="en-US" sz="5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Arial" charset="0"/>
                          <a:cs typeface="+mn-cs"/>
                        </a:rPr>
                        <a:t> </a:t>
                      </a:r>
                      <a:r>
                        <a:rPr kumimoji="0" lang="en-US" altLang="en-US" sz="5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Arial" charset="0"/>
                          <a:cs typeface="+mn-cs"/>
                        </a:rPr>
                        <a:t>Binayyak</a:t>
                      </a:r>
                      <a:r>
                        <a:rPr kumimoji="0" lang="en-US" altLang="en-US" sz="5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Arial" charset="0"/>
                          <a:cs typeface="+mn-cs"/>
                        </a:rPr>
                        <a:t> Roy, Valentine </a:t>
                      </a:r>
                      <a:r>
                        <a:rPr kumimoji="0" lang="en-US" altLang="en-US" sz="5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Arial" charset="0"/>
                          <a:cs typeface="+mn-cs"/>
                        </a:rPr>
                        <a:t>Mohaugen</a:t>
                      </a:r>
                      <a:r>
                        <a:rPr kumimoji="0" lang="en-US" altLang="en-US" sz="5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Arial" charset="0"/>
                          <a:cs typeface="+mn-cs"/>
                        </a:rPr>
                        <a:t>, Ian Lewis, Toby Cox, Sumanta Tewari, Rong Ge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5400" b="0" baseline="30000" dirty="0"/>
                        <a:t>*</a:t>
                      </a:r>
                      <a:r>
                        <a:rPr lang="en-US" sz="5400" b="0" dirty="0"/>
                        <a:t>najones@clemson.edu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66258"/>
                  </a:ext>
                </a:extLst>
              </a:tr>
            </a:tbl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4C4A3B54-7F8B-2BE3-1C09-045208977937}"/>
              </a:ext>
            </a:extLst>
          </p:cNvPr>
          <p:cNvSpPr txBox="1">
            <a:spLocks/>
          </p:cNvSpPr>
          <p:nvPr/>
        </p:nvSpPr>
        <p:spPr>
          <a:xfrm>
            <a:off x="821448" y="28744370"/>
            <a:ext cx="13288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How can we integrate PDI  with under a feasible measurement budget?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F616E67-8B28-3F84-31B6-2C4AEE679622}"/>
              </a:ext>
            </a:extLst>
          </p:cNvPr>
          <p:cNvSpPr txBox="1">
            <a:spLocks/>
          </p:cNvSpPr>
          <p:nvPr/>
        </p:nvSpPr>
        <p:spPr>
          <a:xfrm>
            <a:off x="15305891" y="17578124"/>
            <a:ext cx="132332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MEDA utilizes an attention-driven multiple instance learning (MIL) architecture to identify the most topologically informative regions of the conductance map, enabling MEDA’s sparse-measurement paradigm.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71E23986-7264-9A57-FF13-645738944C2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305497" y="19190845"/>
            <a:ext cx="13377819" cy="7845639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D46D143D-E272-F17C-4BFB-16B269B7C6D5}"/>
              </a:ext>
            </a:extLst>
          </p:cNvPr>
          <p:cNvSpPr txBox="1"/>
          <p:nvPr/>
        </p:nvSpPr>
        <p:spPr>
          <a:xfrm>
            <a:off x="15471667" y="20164051"/>
            <a:ext cx="40463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CNN Encoder</a:t>
            </a:r>
            <a:r>
              <a:rPr lang="en-US" sz="2000" dirty="0"/>
              <a:t>: Captures state evolution across slices</a:t>
            </a:r>
          </a:p>
          <a:p>
            <a:r>
              <a:rPr lang="en-US" sz="2000" b="1" dirty="0"/>
              <a:t>MIL Attention Aggregator</a:t>
            </a:r>
            <a:r>
              <a:rPr lang="en-US" sz="2000" dirty="0"/>
              <a:t>: Weighted aggregation according to information density, resulting in maximally informative latent feature map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72789A1-DF71-7E40-0471-1D5E4E357A6B}"/>
              </a:ext>
            </a:extLst>
          </p:cNvPr>
          <p:cNvSpPr txBox="1"/>
          <p:nvPr/>
        </p:nvSpPr>
        <p:spPr>
          <a:xfrm>
            <a:off x="19901634" y="20104813"/>
            <a:ext cx="471784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Latent Bottleneck:</a:t>
            </a:r>
            <a:r>
              <a:rPr lang="en-US" sz="2000" dirty="0"/>
              <a:t> Enforces manifold learning to compress extracted physics into a dense global representation.</a:t>
            </a:r>
          </a:p>
          <a:p>
            <a:r>
              <a:rPr lang="en-US" sz="2000" b="1" dirty="0"/>
              <a:t>Conditioning: </a:t>
            </a:r>
            <a:r>
              <a:rPr lang="en-US" sz="2000" dirty="0"/>
              <a:t>Injects inductive spatial priors to re-anchor permutation-invariant latent features to exact parameter-space coordinates.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E9B8A55-5E35-1E83-5048-B454FF571E21}"/>
              </a:ext>
            </a:extLst>
          </p:cNvPr>
          <p:cNvSpPr txBox="1"/>
          <p:nvPr/>
        </p:nvSpPr>
        <p:spPr>
          <a:xfrm>
            <a:off x="24958652" y="20197531"/>
            <a:ext cx="33496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Upsampling</a:t>
            </a:r>
            <a:r>
              <a:rPr lang="en-US" sz="2000" b="1" dirty="0"/>
              <a:t> Decoder:</a:t>
            </a:r>
            <a:r>
              <a:rPr lang="en-US" sz="2000" dirty="0"/>
              <a:t> Projects spatially-conditioned global features onto a 2D grid, enabling continuous phase boundary interpolation and robust extrapolation into unsampled regimes.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69973FA-63AE-89B2-BA6A-F3B2DA6594BD}"/>
              </a:ext>
            </a:extLst>
          </p:cNvPr>
          <p:cNvSpPr txBox="1"/>
          <p:nvPr/>
        </p:nvSpPr>
        <p:spPr>
          <a:xfrm>
            <a:off x="31701672" y="6212270"/>
            <a:ext cx="9374817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6000" dirty="0"/>
              <a:t>Composite Loss Function</a:t>
            </a:r>
          </a:p>
        </p:txBody>
      </p:sp>
      <p:sp>
        <p:nvSpPr>
          <p:cNvPr id="6277" name="TextBox 6276">
            <a:extLst>
              <a:ext uri="{FF2B5EF4-FFF2-40B4-BE49-F238E27FC236}">
                <a16:creationId xmlns:a16="http://schemas.microsoft.com/office/drawing/2014/main" id="{B463EFC0-FB34-D5DB-B65F-5A357BBA740F}"/>
              </a:ext>
            </a:extLst>
          </p:cNvPr>
          <p:cNvSpPr txBox="1">
            <a:spLocks/>
          </p:cNvSpPr>
          <p:nvPr/>
        </p:nvSpPr>
        <p:spPr>
          <a:xfrm>
            <a:off x="15305892" y="26815175"/>
            <a:ext cx="1323325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Experimental Efficiency:</a:t>
            </a:r>
            <a:r>
              <a:rPr lang="en-US" sz="3200" dirty="0"/>
              <a:t> MEDA's architecture extracts global topological rules from sparse, unanchored conductance slices, interpolating complete and accurate phase diagrams without the need for exhaustive experimental sweeps.</a:t>
            </a:r>
          </a:p>
        </p:txBody>
      </p:sp>
      <p:pic>
        <p:nvPicPr>
          <p:cNvPr id="6284" name="Picture 6283">
            <a:extLst>
              <a:ext uri="{FF2B5EF4-FFF2-40B4-BE49-F238E27FC236}">
                <a16:creationId xmlns:a16="http://schemas.microsoft.com/office/drawing/2014/main" id="{EAFD5AB5-13B4-B6BA-5B38-1181FEDA5F1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769630" y="9082499"/>
            <a:ext cx="13288826" cy="11157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285" name="Rectangle: Rounded Corners 6284">
                <a:extLst>
                  <a:ext uri="{FF2B5EF4-FFF2-40B4-BE49-F238E27FC236}">
                    <a16:creationId xmlns:a16="http://schemas.microsoft.com/office/drawing/2014/main" id="{03732909-F698-7D89-4BBB-8625EE360C56}"/>
                  </a:ext>
                </a:extLst>
              </p:cNvPr>
              <p:cNvSpPr/>
              <p:nvPr/>
            </p:nvSpPr>
            <p:spPr>
              <a:xfrm>
                <a:off x="29604246" y="10234449"/>
                <a:ext cx="6712400" cy="1866327"/>
              </a:xfrm>
              <a:prstGeom prst="round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Binary Cross Entropy: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𝐵𝐶𝐸</m:t>
                        </m:r>
                      </m:sub>
                    </m:sSub>
                  </m:oMath>
                </a14:m>
                <a:endParaRPr lang="en-US" sz="28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</p:txBody>
          </p:sp>
        </mc:Choice>
        <mc:Fallback xmlns="">
          <p:sp>
            <p:nvSpPr>
              <p:cNvPr id="6285" name="Rectangle: Rounded Corners 6284">
                <a:extLst>
                  <a:ext uri="{FF2B5EF4-FFF2-40B4-BE49-F238E27FC236}">
                    <a16:creationId xmlns:a16="http://schemas.microsoft.com/office/drawing/2014/main" id="{03732909-F698-7D89-4BBB-8625EE360C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04246" y="10234449"/>
                <a:ext cx="6712400" cy="1866327"/>
              </a:xfrm>
              <a:prstGeom prst="roundRect">
                <a:avLst/>
              </a:prstGeom>
              <a:blipFill>
                <a:blip r:embed="rId17"/>
                <a:stretch>
                  <a:fillRect t="-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90" name="Rectangle: Rounded Corners 6289">
                <a:extLst>
                  <a:ext uri="{FF2B5EF4-FFF2-40B4-BE49-F238E27FC236}">
                    <a16:creationId xmlns:a16="http://schemas.microsoft.com/office/drawing/2014/main" id="{9AEC32D8-9432-621A-47E5-6BEA06E3DE49}"/>
                  </a:ext>
                </a:extLst>
              </p:cNvPr>
              <p:cNvSpPr/>
              <p:nvPr/>
            </p:nvSpPr>
            <p:spPr>
              <a:xfrm>
                <a:off x="36532686" y="10218288"/>
                <a:ext cx="6571815" cy="1866326"/>
              </a:xfrm>
              <a:prstGeom prst="round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Focal Loss: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𝐹𝑜𝑐𝑎𝑙</m:t>
                        </m:r>
                      </m:sub>
                    </m:sSub>
                  </m:oMath>
                </a14:m>
                <a:endParaRPr lang="en-US" sz="28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</p:txBody>
          </p:sp>
        </mc:Choice>
        <mc:Fallback xmlns="">
          <p:sp>
            <p:nvSpPr>
              <p:cNvPr id="6290" name="Rectangle: Rounded Corners 6289">
                <a:extLst>
                  <a:ext uri="{FF2B5EF4-FFF2-40B4-BE49-F238E27FC236}">
                    <a16:creationId xmlns:a16="http://schemas.microsoft.com/office/drawing/2014/main" id="{9AEC32D8-9432-621A-47E5-6BEA06E3DE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32686" y="10218288"/>
                <a:ext cx="6571815" cy="1866326"/>
              </a:xfrm>
              <a:prstGeom prst="roundRect">
                <a:avLst/>
              </a:prstGeom>
              <a:blipFill>
                <a:blip r:embed="rId18"/>
                <a:stretch>
                  <a:fillRect t="-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96" name="Rectangle: Rounded Corners 6295">
                <a:extLst>
                  <a:ext uri="{FF2B5EF4-FFF2-40B4-BE49-F238E27FC236}">
                    <a16:creationId xmlns:a16="http://schemas.microsoft.com/office/drawing/2014/main" id="{EAE6B768-14F2-D528-5CF7-B7AD42FC74CA}"/>
                  </a:ext>
                </a:extLst>
              </p:cNvPr>
              <p:cNvSpPr/>
              <p:nvPr/>
            </p:nvSpPr>
            <p:spPr>
              <a:xfrm>
                <a:off x="29598725" y="12291538"/>
                <a:ext cx="6712400" cy="1866327"/>
              </a:xfrm>
              <a:prstGeom prst="round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Dice Loss: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𝐷𝑖𝑐𝑒</m:t>
                        </m:r>
                      </m:sub>
                    </m:sSub>
                  </m:oMath>
                </a14:m>
                <a:endParaRPr lang="en-US" sz="28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</p:txBody>
          </p:sp>
        </mc:Choice>
        <mc:Fallback xmlns="">
          <p:sp>
            <p:nvSpPr>
              <p:cNvPr id="6296" name="Rectangle: Rounded Corners 6295">
                <a:extLst>
                  <a:ext uri="{FF2B5EF4-FFF2-40B4-BE49-F238E27FC236}">
                    <a16:creationId xmlns:a16="http://schemas.microsoft.com/office/drawing/2014/main" id="{EAE6B768-14F2-D528-5CF7-B7AD42FC74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98725" y="12291538"/>
                <a:ext cx="6712400" cy="1866327"/>
              </a:xfrm>
              <a:prstGeom prst="roundRect">
                <a:avLst/>
              </a:prstGeom>
              <a:blipFill>
                <a:blip r:embed="rId19"/>
                <a:stretch>
                  <a:fillRect t="-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99" name="Rectangle: Rounded Corners 6298">
                <a:extLst>
                  <a:ext uri="{FF2B5EF4-FFF2-40B4-BE49-F238E27FC236}">
                    <a16:creationId xmlns:a16="http://schemas.microsoft.com/office/drawing/2014/main" id="{861300B4-88F6-6368-E01E-B1D5A8BDFBD3}"/>
                  </a:ext>
                </a:extLst>
              </p:cNvPr>
              <p:cNvSpPr/>
              <p:nvPr/>
            </p:nvSpPr>
            <p:spPr>
              <a:xfrm>
                <a:off x="36527165" y="12275377"/>
                <a:ext cx="6571815" cy="1866326"/>
              </a:xfrm>
              <a:prstGeom prst="round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</a:rPr>
                  <a:t>Total Variation Loss: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𝑇𝑉</m:t>
                        </m:r>
                      </m:sub>
                    </m:sSub>
                  </m:oMath>
                </a14:m>
                <a:endParaRPr lang="en-US" sz="280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</p:txBody>
          </p:sp>
        </mc:Choice>
        <mc:Fallback xmlns="">
          <p:sp>
            <p:nvSpPr>
              <p:cNvPr id="6299" name="Rectangle: Rounded Corners 6298">
                <a:extLst>
                  <a:ext uri="{FF2B5EF4-FFF2-40B4-BE49-F238E27FC236}">
                    <a16:creationId xmlns:a16="http://schemas.microsoft.com/office/drawing/2014/main" id="{861300B4-88F6-6368-E01E-B1D5A8BDFB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27165" y="12275377"/>
                <a:ext cx="6571815" cy="1866326"/>
              </a:xfrm>
              <a:prstGeom prst="roundRect">
                <a:avLst/>
              </a:prstGeom>
              <a:blipFill>
                <a:blip r:embed="rId20"/>
                <a:stretch>
                  <a:fillRect t="-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03" name="TextBox 6302">
            <a:extLst>
              <a:ext uri="{FF2B5EF4-FFF2-40B4-BE49-F238E27FC236}">
                <a16:creationId xmlns:a16="http://schemas.microsoft.com/office/drawing/2014/main" id="{B7838BD9-9781-13FF-BB05-E7DF95CB8BA3}"/>
              </a:ext>
            </a:extLst>
          </p:cNvPr>
          <p:cNvSpPr txBox="1">
            <a:spLocks/>
          </p:cNvSpPr>
          <p:nvPr/>
        </p:nvSpPr>
        <p:spPr>
          <a:xfrm>
            <a:off x="29731688" y="10893107"/>
            <a:ext cx="6365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Provides the foundational pixel-wise classification gradient for the model. </a:t>
            </a:r>
          </a:p>
        </p:txBody>
      </p:sp>
      <p:sp>
        <p:nvSpPr>
          <p:cNvPr id="6307" name="TextBox 6306">
            <a:extLst>
              <a:ext uri="{FF2B5EF4-FFF2-40B4-BE49-F238E27FC236}">
                <a16:creationId xmlns:a16="http://schemas.microsoft.com/office/drawing/2014/main" id="{F1BA4ECC-301B-4643-7E9B-6F2C36522A16}"/>
              </a:ext>
            </a:extLst>
          </p:cNvPr>
          <p:cNvSpPr txBox="1">
            <a:spLocks/>
          </p:cNvSpPr>
          <p:nvPr/>
        </p:nvSpPr>
        <p:spPr>
          <a:xfrm>
            <a:off x="36630542" y="10765429"/>
            <a:ext cx="63650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Dynamically down-weights the dominating trivial majority, increasing focus on rare, hard-to-predict pixels near quantum phase transitions. </a:t>
            </a:r>
          </a:p>
        </p:txBody>
      </p:sp>
      <p:sp>
        <p:nvSpPr>
          <p:cNvPr id="6311" name="TextBox 6310">
            <a:extLst>
              <a:ext uri="{FF2B5EF4-FFF2-40B4-BE49-F238E27FC236}">
                <a16:creationId xmlns:a16="http://schemas.microsoft.com/office/drawing/2014/main" id="{BE982F7C-4CE9-F3B1-2755-CC41906DA0DA}"/>
              </a:ext>
            </a:extLst>
          </p:cNvPr>
          <p:cNvSpPr txBox="1">
            <a:spLocks/>
          </p:cNvSpPr>
          <p:nvPr/>
        </p:nvSpPr>
        <p:spPr>
          <a:xfrm>
            <a:off x="29712723" y="12799726"/>
            <a:ext cx="63650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Evaluates spatial overlap, heavily penalizing the model if it completely misses small, fragmented MZM islands.</a:t>
            </a:r>
          </a:p>
        </p:txBody>
      </p:sp>
      <p:sp>
        <p:nvSpPr>
          <p:cNvPr id="6315" name="TextBox 6314">
            <a:extLst>
              <a:ext uri="{FF2B5EF4-FFF2-40B4-BE49-F238E27FC236}">
                <a16:creationId xmlns:a16="http://schemas.microsoft.com/office/drawing/2014/main" id="{D24296F4-8FD6-AA11-1F37-DCE88D982150}"/>
              </a:ext>
            </a:extLst>
          </p:cNvPr>
          <p:cNvSpPr txBox="1">
            <a:spLocks/>
          </p:cNvSpPr>
          <p:nvPr/>
        </p:nvSpPr>
        <p:spPr>
          <a:xfrm>
            <a:off x="36678398" y="12680165"/>
            <a:ext cx="63650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Penalizes </a:t>
            </a:r>
            <a:r>
              <a:rPr lang="en-US" sz="2200" dirty="0" err="1"/>
              <a:t>overfragmentation</a:t>
            </a:r>
            <a:r>
              <a:rPr lang="en-US" sz="2200" dirty="0"/>
              <a:t> to prevent unrealistic noise artifacts common with sparse inputs. Recognized trade-off: limited ability to differentiate highly fragmented phase regions.</a:t>
            </a:r>
          </a:p>
        </p:txBody>
      </p:sp>
      <p:sp>
        <p:nvSpPr>
          <p:cNvPr id="6280" name="TextBox 6279">
            <a:extLst>
              <a:ext uri="{FF2B5EF4-FFF2-40B4-BE49-F238E27FC236}">
                <a16:creationId xmlns:a16="http://schemas.microsoft.com/office/drawing/2014/main" id="{7FFA81ED-90AC-AB84-44E5-5A4CB9AFDC4B}"/>
              </a:ext>
            </a:extLst>
          </p:cNvPr>
          <p:cNvSpPr txBox="1">
            <a:spLocks/>
          </p:cNvSpPr>
          <p:nvPr/>
        </p:nvSpPr>
        <p:spPr>
          <a:xfrm>
            <a:off x="29598725" y="7186362"/>
            <a:ext cx="132888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High disorder causes the topological phase space to drastically shrink and shatter, causing challenges for standard optimization strategies. To prevent the model from falling into a trivial-majority local minimum, MEDA utilizes a physically motivated composite loss function:</a:t>
            </a:r>
          </a:p>
        </p:txBody>
      </p:sp>
      <p:sp>
        <p:nvSpPr>
          <p:cNvPr id="6319" name="TextBox 6318">
            <a:extLst>
              <a:ext uri="{FF2B5EF4-FFF2-40B4-BE49-F238E27FC236}">
                <a16:creationId xmlns:a16="http://schemas.microsoft.com/office/drawing/2014/main" id="{7F7B269D-59E2-2ED4-3CE7-F033373C5DEF}"/>
              </a:ext>
            </a:extLst>
          </p:cNvPr>
          <p:cNvSpPr txBox="1">
            <a:spLocks/>
          </p:cNvSpPr>
          <p:nvPr/>
        </p:nvSpPr>
        <p:spPr>
          <a:xfrm>
            <a:off x="29639320" y="14159745"/>
            <a:ext cx="13288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Scalar weights are optimized as hyperparameters to tune sensitivity and stability.</a:t>
            </a:r>
          </a:p>
        </p:txBody>
      </p:sp>
    </p:spTree>
    <p:extLst>
      <p:ext uri="{BB962C8B-B14F-4D97-AF65-F5344CB8AC3E}">
        <p14:creationId xmlns:p14="http://schemas.microsoft.com/office/powerpoint/2010/main" val="1568396328"/>
      </p:ext>
    </p:extLst>
  </p:cSld>
  <p:clrMapOvr>
    <a:masterClrMapping/>
  </p:clrMapOvr>
</p:sld>
</file>

<file path=ppt/theme/theme1.xml><?xml version="1.0" encoding="utf-8"?>
<a:theme xmlns:a="http://schemas.openxmlformats.org/drawingml/2006/main" name="2_Research Poster Template">
  <a:themeElements>
    <a:clrScheme name="Clemson Colors">
      <a:dk1>
        <a:srgbClr val="000000"/>
      </a:dk1>
      <a:lt1>
        <a:srgbClr val="FFFFFF"/>
      </a:lt1>
      <a:dk2>
        <a:srgbClr val="2E1A47"/>
      </a:dk2>
      <a:lt2>
        <a:srgbClr val="FFFFFF"/>
      </a:lt2>
      <a:accent1>
        <a:srgbClr val="F56600"/>
      </a:accent1>
      <a:accent2>
        <a:srgbClr val="522D80"/>
      </a:accent2>
      <a:accent3>
        <a:srgbClr val="B94700"/>
      </a:accent3>
      <a:accent4>
        <a:srgbClr val="8C8279"/>
      </a:accent4>
      <a:accent5>
        <a:srgbClr val="B7BF10"/>
      </a:accent5>
      <a:accent6>
        <a:srgbClr val="00205B"/>
      </a:accent6>
      <a:hlink>
        <a:srgbClr val="522D80"/>
      </a:hlink>
      <a:folHlink>
        <a:srgbClr val="AD1AAC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2013 - 2022 Theme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22D80"/>
      </a:accent1>
      <a:accent2>
        <a:srgbClr val="F566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QCSPosterDraft</Template>
  <TotalTime>949</TotalTime>
  <Words>689</Words>
  <Application>Microsoft Macintosh PowerPoint</Application>
  <PresentationFormat>Custom</PresentationFormat>
  <Paragraphs>55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 Math</vt:lpstr>
      <vt:lpstr>2_Research Poster Template</vt:lpstr>
      <vt:lpstr>Office 2013 - 2022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Rhino Virus</dc:creator>
  <cp:keywords/>
  <dc:description/>
  <cp:lastModifiedBy>Valentine Mohaugen</cp:lastModifiedBy>
  <cp:revision>1</cp:revision>
  <dcterms:created xsi:type="dcterms:W3CDTF">2026-07-28T15:58:37Z</dcterms:created>
  <dcterms:modified xsi:type="dcterms:W3CDTF">2026-08-28T01:18:01Z</dcterms:modified>
  <cp:category/>
</cp:coreProperties>
</file>